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4"/>
  </p:notesMasterIdLst>
  <p:sldIdLst>
    <p:sldId id="256" r:id="rId5"/>
    <p:sldId id="273" r:id="rId6"/>
    <p:sldId id="279" r:id="rId7"/>
    <p:sldId id="275" r:id="rId8"/>
    <p:sldId id="259" r:id="rId9"/>
    <p:sldId id="257" r:id="rId10"/>
    <p:sldId id="280" r:id="rId11"/>
    <p:sldId id="258" r:id="rId12"/>
    <p:sldId id="271" r:id="rId13"/>
    <p:sldId id="274" r:id="rId14"/>
    <p:sldId id="272" r:id="rId15"/>
    <p:sldId id="266" r:id="rId16"/>
    <p:sldId id="260" r:id="rId17"/>
    <p:sldId id="278" r:id="rId18"/>
    <p:sldId id="277" r:id="rId19"/>
    <p:sldId id="263" r:id="rId20"/>
    <p:sldId id="276" r:id="rId21"/>
    <p:sldId id="270" r:id="rId22"/>
    <p:sldId id="26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EB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6740F8-C706-B14D-A484-4EFE56F1CCAF}" v="4" dt="2024-04-18T02:08:54.9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964" autoAdjust="0"/>
  </p:normalViewPr>
  <p:slideViewPr>
    <p:cSldViewPr snapToGrid="0">
      <p:cViewPr>
        <p:scale>
          <a:sx n="100" d="100"/>
          <a:sy n="100" d="100"/>
        </p:scale>
        <p:origin x="954" y="-114"/>
      </p:cViewPr>
      <p:guideLst/>
    </p:cSldViewPr>
  </p:slideViewPr>
  <p:notesTextViewPr>
    <p:cViewPr>
      <p:scale>
        <a:sx n="1" d="1"/>
        <a:sy n="1" d="1"/>
      </p:scale>
      <p:origin x="0" y="-43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1" qsCatId="simple" csTypeId="urn:microsoft.com/office/officeart/2005/8/colors/accent3_2" csCatId="accent3" phldr="1"/>
      <dgm:spPr/>
      <dgm:t>
        <a:bodyPr/>
        <a:lstStyle/>
        <a:p>
          <a:endParaRPr lang="en-US"/>
        </a:p>
      </dgm:t>
    </dgm:pt>
    <dgm:pt modelId="{DF1ABFB3-B399-406F-91BD-DCDF9A38526B}">
      <dgm:prSet phldrT="[Text]" phldr="0"/>
      <dgm:spPr/>
      <dgm:t>
        <a:bodyPr/>
        <a:lstStyle/>
        <a:p>
          <a:pPr>
            <a:lnSpc>
              <a:spcPct val="100000"/>
            </a:lnSpc>
          </a:pPr>
          <a:r>
            <a:rPr lang="en-US" b="0" spc="120" baseline="0" dirty="0">
              <a:solidFill>
                <a:schemeClr val="tx2"/>
              </a:solidFill>
              <a:latin typeface="Tw Cen MT" panose="020B0602020104020603" pitchFamily="34" charset="77"/>
            </a:rPr>
            <a:t>Deploy strategic networks with compelling e-business needs</a:t>
          </a:r>
          <a:endParaRPr lang="en-US" b="1" spc="120" baseline="0" dirty="0">
            <a:solidFill>
              <a:schemeClr val="tx2"/>
            </a:solidFill>
            <a:latin typeface="Tw Cen MT" panose="020B0602020104020603" pitchFamily="34" charset="77"/>
          </a:endParaRPr>
        </a:p>
      </dgm:t>
    </dgm:pt>
    <dgm:pt modelId="{78CB0E27-958C-4066-A189-8B36505E8204}" type="parTrans" cxnId="{15319551-A9EA-462E-845B-E5251E84291F}">
      <dgm:prSet/>
      <dgm:spPr/>
      <dgm:t>
        <a:bodyPr/>
        <a:lstStyle/>
        <a:p>
          <a:endParaRPr lang="en-US"/>
        </a:p>
      </dgm:t>
    </dgm:pt>
    <dgm:pt modelId="{70E4A1D3-514E-4327-991D-5CC9C6B41885}" type="sibTrans" cxnId="{15319551-A9EA-462E-845B-E5251E84291F}">
      <dgm:prSet/>
      <dgm:spPr/>
      <dgm:t>
        <a:bodyPr/>
        <a:lstStyle/>
        <a:p>
          <a:endParaRPr lang="en-US"/>
        </a:p>
      </dgm:t>
    </dgm:pt>
    <dgm:pt modelId="{58FF46FB-368D-4E9C-A650-0513B8879DA8}">
      <dgm:prSet phldr="0" custT="1"/>
      <dgm:spPr/>
      <dgm:t>
        <a:bodyPr/>
        <a:lstStyle/>
        <a:p>
          <a:pPr>
            <a:defRPr b="1"/>
          </a:pPr>
          <a:r>
            <a:rPr lang="en-US" sz="2000" b="0" spc="140" baseline="0" dirty="0">
              <a:solidFill>
                <a:schemeClr val="tx2"/>
              </a:solidFill>
              <a:latin typeface="Tw Cen MT" panose="020B0602020104020603" pitchFamily="34" charset="77"/>
            </a:rPr>
            <a:t>SEP 20XX</a:t>
          </a:r>
        </a:p>
      </dgm:t>
    </dgm:pt>
    <dgm:pt modelId="{11DFA284-5E99-474D-BF05-364A45269DC7}" type="parTrans" cxnId="{C5645B39-CB65-4A0A-B369-E455C3B827C3}">
      <dgm:prSet/>
      <dgm:spPr/>
      <dgm:t>
        <a:bodyPr/>
        <a:lstStyle/>
        <a:p>
          <a:endParaRPr lang="en-US"/>
        </a:p>
      </dgm:t>
    </dgm:pt>
    <dgm:pt modelId="{CFA40740-0682-470C-AD5A-CFF53CD12BD2}" type="sibTrans" cxnId="{C5645B39-CB65-4A0A-B369-E455C3B827C3}">
      <dgm:prSet/>
      <dgm:spPr/>
      <dgm:t>
        <a:bodyPr/>
        <a:lstStyle/>
        <a:p>
          <a:endParaRPr lang="en-US"/>
        </a:p>
      </dgm:t>
    </dgm:pt>
    <dgm:pt modelId="{9A875394-CA1E-4432-AEEB-9054FCFF5E0E}">
      <dgm:prSet phldr="0"/>
      <dgm:spPr/>
      <dgm:t>
        <a:bodyPr/>
        <a:lstStyle/>
        <a:p>
          <a:pPr>
            <a:lnSpc>
              <a:spcPct val="100000"/>
            </a:lnSpc>
          </a:pPr>
          <a:r>
            <a:rPr lang="en-US" b="0" spc="120" baseline="0" dirty="0">
              <a:solidFill>
                <a:schemeClr val="tx2"/>
              </a:solidFill>
              <a:latin typeface="Tw Cen MT" panose="020B0602020104020603" pitchFamily="34" charset="77"/>
            </a:rPr>
            <a:t>Synergize scalable                      e-commerce</a:t>
          </a:r>
        </a:p>
      </dgm:t>
    </dgm:pt>
    <dgm:pt modelId="{FCC92BDD-6EA3-421D-9DA8-7D3A12D003B6}" type="parTrans" cxnId="{B659504B-18E4-4D89-A17C-34ABB280AE52}">
      <dgm:prSet/>
      <dgm:spPr/>
      <dgm:t>
        <a:bodyPr/>
        <a:lstStyle/>
        <a:p>
          <a:endParaRPr lang="en-US"/>
        </a:p>
      </dgm:t>
    </dgm:pt>
    <dgm:pt modelId="{0314452B-82A0-42F4-9551-DF00CFFC3580}" type="sibTrans" cxnId="{B659504B-18E4-4D89-A17C-34ABB280AE52}">
      <dgm:prSet/>
      <dgm:spPr/>
      <dgm:t>
        <a:bodyPr/>
        <a:lstStyle/>
        <a:p>
          <a:endParaRPr lang="en-US"/>
        </a:p>
      </dgm:t>
    </dgm:pt>
    <dgm:pt modelId="{D05E1923-5021-40F7-B4EF-E582E23A699D}">
      <dgm:prSet phldr="0" custT="1"/>
      <dgm:spPr/>
      <dgm:t>
        <a:bodyPr/>
        <a:lstStyle/>
        <a:p>
          <a:pPr>
            <a:defRPr b="1"/>
          </a:pPr>
          <a:r>
            <a:rPr lang="en-US" sz="2000" b="0" spc="140" baseline="0" dirty="0">
              <a:solidFill>
                <a:schemeClr val="tx2"/>
              </a:solidFill>
              <a:latin typeface="Tw Cen MT" panose="020B0602020104020603" pitchFamily="34" charset="77"/>
            </a:rPr>
            <a:t>NOV 20XX</a:t>
          </a:r>
        </a:p>
      </dgm:t>
    </dgm:pt>
    <dgm:pt modelId="{FD6C5CD2-9CED-4BE6-89CD-A5A5CCE63B3E}" type="parTrans" cxnId="{72C4D6D9-419A-42C1-A76D-84599F65BB08}">
      <dgm:prSet/>
      <dgm:spPr/>
      <dgm:t>
        <a:bodyPr/>
        <a:lstStyle/>
        <a:p>
          <a:endParaRPr lang="en-US"/>
        </a:p>
      </dgm:t>
    </dgm:pt>
    <dgm:pt modelId="{F020958C-EF86-4274-85F9-318F2792F7B6}" type="sibTrans" cxnId="{72C4D6D9-419A-42C1-A76D-84599F65BB08}">
      <dgm:prSet/>
      <dgm:spPr/>
      <dgm:t>
        <a:bodyPr/>
        <a:lstStyle/>
        <a:p>
          <a:endParaRPr lang="en-US"/>
        </a:p>
      </dgm:t>
    </dgm:pt>
    <dgm:pt modelId="{579089A8-5362-4BA4-9163-D19228C1808F}">
      <dgm:prSet phldr="0"/>
      <dgm:spPr/>
      <dgm:t>
        <a:bodyPr/>
        <a:lstStyle/>
        <a:p>
          <a:pPr>
            <a:lnSpc>
              <a:spcPct val="100000"/>
            </a:lnSpc>
          </a:pPr>
          <a:r>
            <a:rPr lang="en-US" b="0" spc="120" baseline="0" dirty="0">
              <a:solidFill>
                <a:schemeClr val="tx2"/>
              </a:solidFill>
              <a:latin typeface="Tw Cen MT" panose="020B0602020104020603" pitchFamily="34" charset="77"/>
            </a:rPr>
            <a:t>Disseminate standardized metrics</a:t>
          </a:r>
        </a:p>
      </dgm:t>
    </dgm:pt>
    <dgm:pt modelId="{FB2DEB6E-B29F-4E51-960A-23ECC62EBF38}" type="parTrans" cxnId="{4876CF51-F110-4E25-8FD4-08D25B4B0AB8}">
      <dgm:prSet/>
      <dgm:spPr/>
      <dgm:t>
        <a:bodyPr/>
        <a:lstStyle/>
        <a:p>
          <a:endParaRPr lang="en-US"/>
        </a:p>
      </dgm:t>
    </dgm:pt>
    <dgm:pt modelId="{1C5328B1-AC18-4CF7-A034-BB0592F4A2A1}" type="sibTrans" cxnId="{4876CF51-F110-4E25-8FD4-08D25B4B0AB8}">
      <dgm:prSet/>
      <dgm:spPr/>
      <dgm:t>
        <a:bodyPr/>
        <a:lstStyle/>
        <a:p>
          <a:endParaRPr lang="en-US"/>
        </a:p>
      </dgm:t>
    </dgm:pt>
    <dgm:pt modelId="{EFEB4D61-3A9C-4140-977F-3C3F5C9EE9D1}">
      <dgm:prSet phldr="0"/>
      <dgm:spPr/>
      <dgm:t>
        <a:bodyPr/>
        <a:lstStyle/>
        <a:p>
          <a:pPr>
            <a:lnSpc>
              <a:spcPct val="100000"/>
            </a:lnSpc>
          </a:pPr>
          <a:r>
            <a:rPr lang="en-US" b="0" spc="120" baseline="0" dirty="0">
              <a:solidFill>
                <a:schemeClr val="tx2"/>
              </a:solidFill>
              <a:latin typeface="Tw Cen MT" panose="020B0602020104020603" pitchFamily="34" charset="77"/>
            </a:rPr>
            <a:t>Coordinate e-business applications</a:t>
          </a:r>
        </a:p>
      </dgm:t>
    </dgm:pt>
    <dgm:pt modelId="{57D352E4-0431-4F68-B8F1-61BFA34799AA}" type="parTrans" cxnId="{1B32EF2C-9DB5-4504-A9DA-B4956CC00208}">
      <dgm:prSet/>
      <dgm:spPr/>
      <dgm:t>
        <a:bodyPr/>
        <a:lstStyle/>
        <a:p>
          <a:endParaRPr lang="en-US"/>
        </a:p>
      </dgm:t>
    </dgm:pt>
    <dgm:pt modelId="{0ECC32B6-1E7C-4AA4-9DBF-D69B7C5E64A9}" type="sibTrans" cxnId="{1B32EF2C-9DB5-4504-A9DA-B4956CC00208}">
      <dgm:prSet/>
      <dgm:spPr/>
      <dgm:t>
        <a:bodyPr/>
        <a:lstStyle/>
        <a:p>
          <a:endParaRPr lang="en-US"/>
        </a:p>
      </dgm:t>
    </dgm:pt>
    <dgm:pt modelId="{8BAB5E6F-A65E-41DB-A296-0818B0E49F7C}">
      <dgm:prSet phldr="0" custT="1"/>
      <dgm:spPr/>
      <dgm:t>
        <a:bodyPr/>
        <a:lstStyle/>
        <a:p>
          <a:pPr>
            <a:defRPr b="1"/>
          </a:pPr>
          <a:r>
            <a:rPr lang="en-US" sz="2000" b="0" spc="140" baseline="0" dirty="0">
              <a:solidFill>
                <a:schemeClr val="tx2"/>
              </a:solidFill>
              <a:latin typeface="Tw Cen MT" panose="020B0602020104020603" pitchFamily="34" charset="77"/>
            </a:rPr>
            <a:t>MARCH 20XX</a:t>
          </a:r>
        </a:p>
      </dgm:t>
    </dgm:pt>
    <dgm:pt modelId="{886842C6-3EFC-4BE7-B417-415595758830}" type="parTrans" cxnId="{66B49C6C-FAFD-47B4-BF22-05A295C23D4E}">
      <dgm:prSet/>
      <dgm:spPr/>
      <dgm:t>
        <a:bodyPr/>
        <a:lstStyle/>
        <a:p>
          <a:endParaRPr lang="en-US"/>
        </a:p>
      </dgm:t>
    </dgm:pt>
    <dgm:pt modelId="{B407F4C3-8FC9-4E91-A0EC-6B33713CC9A5}" type="sibTrans" cxnId="{66B49C6C-FAFD-47B4-BF22-05A295C23D4E}">
      <dgm:prSet/>
      <dgm:spPr/>
      <dgm:t>
        <a:bodyPr/>
        <a:lstStyle/>
        <a:p>
          <a:endParaRPr lang="en-US"/>
        </a:p>
      </dgm:t>
    </dgm:pt>
    <dgm:pt modelId="{332BC85C-1CF3-4F8F-ACB7-5B6D53744AE1}">
      <dgm:prSet phldr="0"/>
      <dgm:spPr/>
      <dgm:t>
        <a:bodyPr/>
        <a:lstStyle/>
        <a:p>
          <a:pPr>
            <a:lnSpc>
              <a:spcPct val="100000"/>
            </a:lnSpc>
          </a:pPr>
          <a:r>
            <a:rPr lang="en-US" b="0" spc="120" baseline="0" dirty="0">
              <a:solidFill>
                <a:schemeClr val="tx2"/>
              </a:solidFill>
              <a:latin typeface="Tw Cen MT" panose="020B0602020104020603" pitchFamily="34" charset="77"/>
            </a:rPr>
            <a:t>Foster holistically superior methodologies</a:t>
          </a:r>
        </a:p>
      </dgm:t>
    </dgm:pt>
    <dgm:pt modelId="{99F218FD-90FE-450E-A368-B3E3677E74E8}" type="parTrans" cxnId="{2617C475-F537-46A6-ADE1-4EB764853601}">
      <dgm:prSet/>
      <dgm:spPr/>
      <dgm:t>
        <a:bodyPr/>
        <a:lstStyle/>
        <a:p>
          <a:endParaRPr lang="en-US"/>
        </a:p>
      </dgm:t>
    </dgm:pt>
    <dgm:pt modelId="{8D1CC686-B05C-4470-A959-236CC9C8BB70}" type="sibTrans" cxnId="{2617C475-F537-46A6-ADE1-4EB764853601}">
      <dgm:prSet/>
      <dgm:spPr/>
      <dgm:t>
        <a:bodyPr/>
        <a:lstStyle/>
        <a:p>
          <a:endParaRPr lang="en-US"/>
        </a:p>
      </dgm:t>
    </dgm:pt>
    <dgm:pt modelId="{8B9AF88A-E1F7-4D3A-905F-87228D6A8655}">
      <dgm:prSet phldr="0" custT="1"/>
      <dgm:spPr/>
      <dgm:t>
        <a:bodyPr/>
        <a:lstStyle/>
        <a:p>
          <a:pPr>
            <a:defRPr b="1"/>
          </a:pPr>
          <a:r>
            <a:rPr lang="en-US" sz="2000" b="0" spc="140" baseline="0" dirty="0">
              <a:solidFill>
                <a:schemeClr val="tx2"/>
              </a:solidFill>
              <a:latin typeface="Tw Cen MT" panose="020B0602020104020603" pitchFamily="34" charset="77"/>
            </a:rPr>
            <a:t>MAY 20XX</a:t>
          </a:r>
        </a:p>
      </dgm:t>
    </dgm:pt>
    <dgm:pt modelId="{933A8FED-7B84-4ED0-B6AA-2EE26A89B8EA}" type="parTrans" cxnId="{E1474FF3-8E3C-4B30-985C-CE88BA0FE324}">
      <dgm:prSet/>
      <dgm:spPr/>
      <dgm:t>
        <a:bodyPr/>
        <a:lstStyle/>
        <a:p>
          <a:endParaRPr lang="en-US"/>
        </a:p>
      </dgm:t>
    </dgm:pt>
    <dgm:pt modelId="{F11DD6EC-352C-4A0E-84AA-FEBE2F06BCF9}" type="sibTrans" cxnId="{E1474FF3-8E3C-4B30-985C-CE88BA0FE324}">
      <dgm:prSet/>
      <dgm:spPr/>
      <dgm:t>
        <a:bodyPr/>
        <a:lstStyle/>
        <a:p>
          <a:endParaRPr lang="en-US"/>
        </a:p>
      </dgm:t>
    </dgm:pt>
    <dgm:pt modelId="{FA8F44BD-C8C7-462C-9756-1EC498E86842}">
      <dgm:prSet phldr="0" custT="1"/>
      <dgm:spPr/>
      <dgm:t>
        <a:bodyPr rIns="91440"/>
        <a:lstStyle/>
        <a:p>
          <a:pPr>
            <a:defRPr b="1"/>
          </a:pPr>
          <a:r>
            <a:rPr lang="en-US" sz="2000" b="0" spc="140" baseline="0" dirty="0">
              <a:solidFill>
                <a:schemeClr val="tx2"/>
              </a:solidFill>
              <a:latin typeface="Tw Cen MT" panose="020B0602020104020603" pitchFamily="34" charset="77"/>
            </a:rPr>
            <a:t>JAN 20XX</a:t>
          </a:r>
        </a:p>
      </dgm:t>
    </dgm:pt>
    <dgm:pt modelId="{8C8A9736-03DA-4B1C-A590-10B4AD89452B}" type="sibTrans" cxnId="{0D51BD2E-4619-469B-B233-EBAC3D4D0BA6}">
      <dgm:prSet/>
      <dgm:spPr/>
      <dgm:t>
        <a:bodyPr/>
        <a:lstStyle/>
        <a:p>
          <a:endParaRPr lang="en-US"/>
        </a:p>
      </dgm:t>
    </dgm:pt>
    <dgm:pt modelId="{F47063EE-4B58-4EDE-A4F2-A4BD81B82F21}" type="parTrans" cxnId="{0D51BD2E-4619-469B-B233-EBAC3D4D0BA6}">
      <dgm:prSet/>
      <dgm:spPr/>
      <dgm:t>
        <a:bodyPr/>
        <a:lstStyle/>
        <a:p>
          <a:endParaRPr lang="en-US"/>
        </a:p>
      </dgm:t>
    </dgm:pt>
    <dgm:pt modelId="{6E9F3C9B-13CA-43A8-8836-0B2B41D07DEF}" type="pres">
      <dgm:prSet presAssocID="{05A24E01-5535-46B9-A9A1-A9A07E639A88}" presName="root" presStyleCnt="0">
        <dgm:presLayoutVars>
          <dgm:chMax/>
          <dgm:chPref/>
          <dgm:animLvl val="lvl"/>
        </dgm:presLayoutVars>
      </dgm:prSet>
      <dgm:spPr/>
    </dgm:pt>
    <dgm:pt modelId="{E8AACCBB-6709-4071-B389-3BB226B3A586}" type="pres">
      <dgm:prSet presAssocID="{05A24E01-5535-46B9-A9A1-A9A07E639A88}" presName="divider" presStyleLbl="fgAcc1" presStyleIdx="0" presStyleCnt="6"/>
      <dgm:spPr>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tailEnd type="triangle" w="lg" len="lg"/>
        </a:ln>
        <a:effectLst/>
      </dgm:spPr>
    </dgm:pt>
    <dgm:pt modelId="{E6F74CED-5217-4282-85F1-1C12DC84731C}" type="pres">
      <dgm:prSet presAssocID="{05A24E01-5535-46B9-A9A1-A9A07E639A88}" presName="nodes" presStyleCnt="0">
        <dgm:presLayoutVars>
          <dgm:chMax/>
          <dgm:chPref/>
          <dgm:animLvl val="lvl"/>
        </dgm:presLayoutVars>
      </dgm:prSet>
      <dgm:spPr/>
    </dgm:pt>
    <dgm:pt modelId="{AC377099-4DAE-451C-ADE9-98036E2679B5}" type="pres">
      <dgm:prSet presAssocID="{58FF46FB-368D-4E9C-A650-0513B8879DA8}" presName="composite" presStyleCnt="0"/>
      <dgm:spPr/>
    </dgm:pt>
    <dgm:pt modelId="{B6C94ECD-6415-4250-B4AD-F67BF5BECFB8}" type="pres">
      <dgm:prSet presAssocID="{58FF46FB-368D-4E9C-A650-0513B8879DA8}" presName="ConnectorPoint" presStyleLbl="lnNode1" presStyleIdx="0" presStyleCnt="5"/>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0E99BB09-1B86-4308-A570-3981E6DD3A06}" type="pres">
      <dgm:prSet presAssocID="{58FF46FB-368D-4E9C-A650-0513B8879DA8}" presName="DropPinPlaceHolder" presStyleCnt="0"/>
      <dgm:spPr/>
    </dgm:pt>
    <dgm:pt modelId="{0ED6E8D6-BD44-4400-BC14-1BC75CB979A3}" type="pres">
      <dgm:prSet presAssocID="{58FF46FB-368D-4E9C-A650-0513B8879DA8}" presName="DropPin" presStyleLbl="alignNode1" presStyleIdx="0" presStyleCnt="5"/>
      <dgm:spPr>
        <a:gradFill rotWithShape="0">
          <a:gsLst>
            <a:gs pos="0">
              <a:schemeClr val="accent2"/>
            </a:gs>
            <a:gs pos="100000">
              <a:schemeClr val="accent3"/>
            </a:gs>
          </a:gsLst>
          <a:lin ang="0" scaled="1"/>
        </a:gradFill>
        <a:ln>
          <a:noFill/>
        </a:ln>
      </dgm:spPr>
    </dgm:pt>
    <dgm:pt modelId="{5B7FC7CF-F58D-48D5-8BCC-38D6EE87890B}" type="pres">
      <dgm:prSet presAssocID="{58FF46FB-368D-4E9C-A650-0513B8879DA8}" presName="Ellipse" presStyleLbl="fgAcc1" presStyleIdx="1" presStyleCnt="6"/>
      <dgm:spPr>
        <a:solidFill>
          <a:schemeClr val="lt1">
            <a:hueOff val="0"/>
            <a:satOff val="0"/>
            <a:lumOff val="0"/>
          </a:schemeClr>
        </a:solidFill>
        <a:ln w="12700" cap="flat" cmpd="sng" algn="ctr">
          <a:noFill/>
          <a:prstDash val="solid"/>
          <a:miter lim="800000"/>
        </a:ln>
        <a:effectLst/>
      </dgm:spPr>
    </dgm:pt>
    <dgm:pt modelId="{D2143A46-815A-49BF-9455-C0385022444F}" type="pres">
      <dgm:prSet presAssocID="{58FF46FB-368D-4E9C-A650-0513B8879DA8}" presName="L2TextContainer" presStyleLbl="revTx" presStyleIdx="0" presStyleCnt="10">
        <dgm:presLayoutVars>
          <dgm:bulletEnabled val="1"/>
        </dgm:presLayoutVars>
      </dgm:prSet>
      <dgm:spPr/>
    </dgm:pt>
    <dgm:pt modelId="{8E3FB235-DF38-476B-9A0E-B1E583D50944}" type="pres">
      <dgm:prSet presAssocID="{58FF46FB-368D-4E9C-A650-0513B8879DA8}" presName="L1TextContainer" presStyleLbl="revTx" presStyleIdx="1" presStyleCnt="10" custScaleX="82110">
        <dgm:presLayoutVars>
          <dgm:chMax val="1"/>
          <dgm:chPref val="1"/>
          <dgm:bulletEnabled val="1"/>
        </dgm:presLayoutVars>
      </dgm:prSet>
      <dgm:spPr/>
    </dgm:pt>
    <dgm:pt modelId="{9AA05CE5-209F-4AD9-BE2C-2A69F76DA8F4}" type="pres">
      <dgm:prSet presAssocID="{58FF46FB-368D-4E9C-A650-0513B8879DA8}" presName="ConnectLine" presStyleLbl="sibTrans1D1" presStyleIdx="0" presStyleCnt="5"/>
      <dgm:spPr>
        <a:noFill/>
        <a:ln w="12700" cap="flat" cmpd="sng" algn="ctr">
          <a:solidFill>
            <a:schemeClr val="accent3">
              <a:hueOff val="0"/>
              <a:satOff val="0"/>
              <a:lumOff val="0"/>
              <a:alphaOff val="0"/>
            </a:schemeClr>
          </a:solidFill>
          <a:prstDash val="dash"/>
          <a:miter lim="800000"/>
        </a:ln>
        <a:effectLst/>
      </dgm:spPr>
    </dgm:pt>
    <dgm:pt modelId="{17350C28-DA10-4F3B-9FA2-0FE7C12A4ABE}" type="pres">
      <dgm:prSet presAssocID="{58FF46FB-368D-4E9C-A650-0513B8879DA8}" presName="EmptyPlaceHolder" presStyleCnt="0"/>
      <dgm:spPr/>
    </dgm:pt>
    <dgm:pt modelId="{6DA7B85E-9DC6-4F3B-A2BF-09CDEEDB43BC}" type="pres">
      <dgm:prSet presAssocID="{CFA40740-0682-470C-AD5A-CFF53CD12BD2}" presName="spaceBetweenRectangles" presStyleCnt="0"/>
      <dgm:spPr/>
    </dgm:pt>
    <dgm:pt modelId="{CF519A69-9940-494F-8406-D0D876E3CD26}" type="pres">
      <dgm:prSet presAssocID="{D05E1923-5021-40F7-B4EF-E582E23A699D}" presName="composite" presStyleCnt="0"/>
      <dgm:spPr/>
    </dgm:pt>
    <dgm:pt modelId="{714429FF-AAA3-4358-8C5F-1A7F29AA2B7B}" type="pres">
      <dgm:prSet presAssocID="{D05E1923-5021-40F7-B4EF-E582E23A699D}" presName="ConnectorPoint" presStyleLbl="lnNode1" presStyleIdx="1" presStyleCnt="5"/>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AB8B1E8E-162B-4E3E-9E31-BA5CFBD3ED9D}" type="pres">
      <dgm:prSet presAssocID="{D05E1923-5021-40F7-B4EF-E582E23A699D}" presName="DropPinPlaceHolder" presStyleCnt="0"/>
      <dgm:spPr/>
    </dgm:pt>
    <dgm:pt modelId="{358CAA11-0A87-4861-8B4E-913B1EAD1334}" type="pres">
      <dgm:prSet presAssocID="{D05E1923-5021-40F7-B4EF-E582E23A699D}" presName="DropPin" presStyleLbl="alignNode1" presStyleIdx="1" presStyleCnt="5"/>
      <dgm:spPr>
        <a:gradFill rotWithShape="0">
          <a:gsLst>
            <a:gs pos="0">
              <a:schemeClr val="accent2"/>
            </a:gs>
            <a:gs pos="100000">
              <a:schemeClr val="accent3"/>
            </a:gs>
          </a:gsLst>
          <a:lin ang="0" scaled="1"/>
        </a:gradFill>
        <a:ln>
          <a:noFill/>
        </a:ln>
      </dgm:spPr>
    </dgm:pt>
    <dgm:pt modelId="{B1A1A837-F261-404B-A808-B2F4154CE8A2}" type="pres">
      <dgm:prSet presAssocID="{D05E1923-5021-40F7-B4EF-E582E23A699D}" presName="Ellipse" presStyleLbl="fgAcc1" presStyleIdx="2" presStyleCnt="6"/>
      <dgm:spPr>
        <a:solidFill>
          <a:schemeClr val="lt1">
            <a:hueOff val="0"/>
            <a:satOff val="0"/>
            <a:lumOff val="0"/>
          </a:schemeClr>
        </a:solidFill>
        <a:ln w="12700" cap="flat" cmpd="sng" algn="ctr">
          <a:noFill/>
          <a:prstDash val="solid"/>
          <a:miter lim="800000"/>
        </a:ln>
        <a:effectLst/>
      </dgm:spPr>
    </dgm:pt>
    <dgm:pt modelId="{B5F3F650-2E42-488A-AD4F-C4BD47D19A84}" type="pres">
      <dgm:prSet presAssocID="{D05E1923-5021-40F7-B4EF-E582E23A699D}" presName="L2TextContainer" presStyleLbl="revTx" presStyleIdx="2" presStyleCnt="10">
        <dgm:presLayoutVars>
          <dgm:bulletEnabled val="1"/>
        </dgm:presLayoutVars>
      </dgm:prSet>
      <dgm:spPr/>
    </dgm:pt>
    <dgm:pt modelId="{223C5207-4FA2-4A6C-8F43-20BD55767C99}" type="pres">
      <dgm:prSet presAssocID="{D05E1923-5021-40F7-B4EF-E582E23A699D}" presName="L1TextContainer" presStyleLbl="revTx" presStyleIdx="3" presStyleCnt="10" custScaleX="84860">
        <dgm:presLayoutVars>
          <dgm:chMax val="1"/>
          <dgm:chPref val="1"/>
          <dgm:bulletEnabled val="1"/>
        </dgm:presLayoutVars>
      </dgm:prSet>
      <dgm:spPr/>
    </dgm:pt>
    <dgm:pt modelId="{4FE5EB5D-4CEF-4D0D-9394-0534E61844BE}" type="pres">
      <dgm:prSet presAssocID="{D05E1923-5021-40F7-B4EF-E582E23A699D}" presName="ConnectLine" presStyleLbl="sibTrans1D1" presStyleIdx="1" presStyleCnt="5"/>
      <dgm:spPr>
        <a:noFill/>
        <a:ln w="12700" cap="flat" cmpd="sng" algn="ctr">
          <a:solidFill>
            <a:schemeClr val="accent3">
              <a:hueOff val="0"/>
              <a:satOff val="0"/>
              <a:lumOff val="0"/>
              <a:alphaOff val="0"/>
            </a:schemeClr>
          </a:solidFill>
          <a:prstDash val="dash"/>
          <a:miter lim="800000"/>
        </a:ln>
        <a:effectLst/>
      </dgm:spPr>
    </dgm:pt>
    <dgm:pt modelId="{EC869059-0AEC-4D98-8C46-CB603A342C72}" type="pres">
      <dgm:prSet presAssocID="{D05E1923-5021-40F7-B4EF-E582E23A699D}" presName="EmptyPlaceHolder" presStyleCnt="0"/>
      <dgm:spPr/>
    </dgm:pt>
    <dgm:pt modelId="{408BA715-9739-461D-BFDE-88EDAE355E60}" type="pres">
      <dgm:prSet presAssocID="{F020958C-EF86-4274-85F9-318F2792F7B6}" presName="spaceBetweenRectangles" presStyleCnt="0"/>
      <dgm:spPr/>
    </dgm:pt>
    <dgm:pt modelId="{D512C7F9-87A6-4BA9-AFAC-03FF1578D945}" type="pres">
      <dgm:prSet presAssocID="{FA8F44BD-C8C7-462C-9756-1EC498E86842}" presName="composite" presStyleCnt="0"/>
      <dgm:spPr/>
    </dgm:pt>
    <dgm:pt modelId="{152AD014-AFD0-4700-A468-4D562874339A}" type="pres">
      <dgm:prSet presAssocID="{FA8F44BD-C8C7-462C-9756-1EC498E86842}" presName="ConnectorPoint" presStyleLbl="lnNode1" presStyleIdx="2" presStyleCnt="5"/>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6CE2C4D8-4380-442D-A6C2-0B468BF3C74C}" type="pres">
      <dgm:prSet presAssocID="{FA8F44BD-C8C7-462C-9756-1EC498E86842}" presName="DropPinPlaceHolder" presStyleCnt="0"/>
      <dgm:spPr/>
    </dgm:pt>
    <dgm:pt modelId="{72C82E90-F103-439C-8371-CFFB0927B9DE}" type="pres">
      <dgm:prSet presAssocID="{FA8F44BD-C8C7-462C-9756-1EC498E86842}" presName="DropPin" presStyleLbl="alignNode1" presStyleIdx="2" presStyleCnt="5"/>
      <dgm:spPr>
        <a:gradFill rotWithShape="0">
          <a:gsLst>
            <a:gs pos="0">
              <a:schemeClr val="accent2"/>
            </a:gs>
            <a:gs pos="100000">
              <a:schemeClr val="accent3"/>
            </a:gs>
          </a:gsLst>
          <a:lin ang="0" scaled="1"/>
        </a:gradFill>
        <a:ln>
          <a:noFill/>
        </a:ln>
      </dgm:spPr>
    </dgm:pt>
    <dgm:pt modelId="{5D519322-C1DD-47AE-92C0-13575134BC76}" type="pres">
      <dgm:prSet presAssocID="{FA8F44BD-C8C7-462C-9756-1EC498E86842}" presName="Ellipse" presStyleLbl="fgAcc1" presStyleIdx="3" presStyleCnt="6"/>
      <dgm:spPr>
        <a:solidFill>
          <a:schemeClr val="lt1">
            <a:hueOff val="0"/>
            <a:satOff val="0"/>
            <a:lumOff val="0"/>
          </a:schemeClr>
        </a:solidFill>
        <a:ln w="12700" cap="flat" cmpd="sng" algn="ctr">
          <a:noFill/>
          <a:prstDash val="solid"/>
          <a:miter lim="800000"/>
        </a:ln>
        <a:effectLst/>
      </dgm:spPr>
    </dgm:pt>
    <dgm:pt modelId="{96DDA0FE-83E2-423C-9F13-58A61EB68487}" type="pres">
      <dgm:prSet presAssocID="{FA8F44BD-C8C7-462C-9756-1EC498E86842}" presName="L2TextContainer" presStyleLbl="revTx" presStyleIdx="4" presStyleCnt="10">
        <dgm:presLayoutVars>
          <dgm:bulletEnabled val="1"/>
        </dgm:presLayoutVars>
      </dgm:prSet>
      <dgm:spPr/>
    </dgm:pt>
    <dgm:pt modelId="{2D6C7916-1130-46A8-833B-A6278CBD2192}" type="pres">
      <dgm:prSet presAssocID="{FA8F44BD-C8C7-462C-9756-1EC498E86842}" presName="L1TextContainer" presStyleLbl="revTx" presStyleIdx="5" presStyleCnt="10" custScaleX="83532" custLinFactNeighborX="-1026">
        <dgm:presLayoutVars>
          <dgm:chMax val="1"/>
          <dgm:chPref val="1"/>
          <dgm:bulletEnabled val="1"/>
        </dgm:presLayoutVars>
      </dgm:prSet>
      <dgm:spPr/>
    </dgm:pt>
    <dgm:pt modelId="{4D953791-5C2F-4A75-A8F4-6ED7EAB5E015}" type="pres">
      <dgm:prSet presAssocID="{FA8F44BD-C8C7-462C-9756-1EC498E86842}" presName="ConnectLine" presStyleLbl="sibTrans1D1" presStyleIdx="2" presStyleCnt="5"/>
      <dgm:spPr>
        <a:noFill/>
        <a:ln w="12700" cap="flat" cmpd="sng" algn="ctr">
          <a:solidFill>
            <a:schemeClr val="accent3">
              <a:hueOff val="0"/>
              <a:satOff val="0"/>
              <a:lumOff val="0"/>
              <a:alphaOff val="0"/>
            </a:schemeClr>
          </a:solidFill>
          <a:prstDash val="dash"/>
          <a:miter lim="800000"/>
        </a:ln>
        <a:effectLst/>
      </dgm:spPr>
    </dgm:pt>
    <dgm:pt modelId="{22A72E40-4DCC-4F48-AADD-29738FD37A2C}" type="pres">
      <dgm:prSet presAssocID="{FA8F44BD-C8C7-462C-9756-1EC498E86842}" presName="EmptyPlaceHolder" presStyleCnt="0"/>
      <dgm:spPr/>
    </dgm:pt>
    <dgm:pt modelId="{E168BB9F-20D9-474F-9E39-4872B40634C6}" type="pres">
      <dgm:prSet presAssocID="{8C8A9736-03DA-4B1C-A590-10B4AD89452B}" presName="spaceBetweenRectangles" presStyleCnt="0"/>
      <dgm:spPr/>
    </dgm:pt>
    <dgm:pt modelId="{A62622B1-7EF4-49B6-9AC7-B54F0E2A0C74}" type="pres">
      <dgm:prSet presAssocID="{8BAB5E6F-A65E-41DB-A296-0818B0E49F7C}" presName="composite" presStyleCnt="0"/>
      <dgm:spPr/>
    </dgm:pt>
    <dgm:pt modelId="{14282312-87CB-41BB-A02D-C594BBEF33C7}" type="pres">
      <dgm:prSet presAssocID="{8BAB5E6F-A65E-41DB-A296-0818B0E49F7C}" presName="ConnectorPoint" presStyleLbl="lnNode1" presStyleIdx="3" presStyleCnt="5"/>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D554C1A5-AF8E-41FC-A779-25BD6B11F91F}" type="pres">
      <dgm:prSet presAssocID="{8BAB5E6F-A65E-41DB-A296-0818B0E49F7C}" presName="DropPinPlaceHolder" presStyleCnt="0"/>
      <dgm:spPr/>
    </dgm:pt>
    <dgm:pt modelId="{17331DD9-74CF-4A3A-86BA-F4B9DBEAB944}" type="pres">
      <dgm:prSet presAssocID="{8BAB5E6F-A65E-41DB-A296-0818B0E49F7C}" presName="DropPin" presStyleLbl="alignNode1" presStyleIdx="3" presStyleCnt="5"/>
      <dgm:spPr>
        <a:gradFill rotWithShape="0">
          <a:gsLst>
            <a:gs pos="0">
              <a:schemeClr val="accent2"/>
            </a:gs>
            <a:gs pos="100000">
              <a:schemeClr val="accent3"/>
            </a:gs>
          </a:gsLst>
          <a:lin ang="0" scaled="1"/>
        </a:gradFill>
        <a:ln>
          <a:noFill/>
        </a:ln>
      </dgm:spPr>
    </dgm:pt>
    <dgm:pt modelId="{515AAB83-BD07-4B9E-9A3B-858C0B126F9C}" type="pres">
      <dgm:prSet presAssocID="{8BAB5E6F-A65E-41DB-A296-0818B0E49F7C}" presName="Ellipse" presStyleLbl="fgAcc1" presStyleIdx="4" presStyleCnt="6"/>
      <dgm:spPr>
        <a:solidFill>
          <a:schemeClr val="lt1">
            <a:hueOff val="0"/>
            <a:satOff val="0"/>
            <a:lumOff val="0"/>
          </a:schemeClr>
        </a:solidFill>
        <a:ln w="12700" cap="flat" cmpd="sng" algn="ctr">
          <a:noFill/>
          <a:prstDash val="solid"/>
          <a:miter lim="800000"/>
        </a:ln>
        <a:effectLst/>
      </dgm:spPr>
    </dgm:pt>
    <dgm:pt modelId="{08CB2D5A-F46A-4E0E-9575-15F31D04AAC6}" type="pres">
      <dgm:prSet presAssocID="{8BAB5E6F-A65E-41DB-A296-0818B0E49F7C}" presName="L2TextContainer" presStyleLbl="revTx" presStyleIdx="6" presStyleCnt="10">
        <dgm:presLayoutVars>
          <dgm:bulletEnabled val="1"/>
        </dgm:presLayoutVars>
      </dgm:prSet>
      <dgm:spPr/>
    </dgm:pt>
    <dgm:pt modelId="{7C1E6B4A-59F7-4018-A403-E1CCAEE78BA1}" type="pres">
      <dgm:prSet presAssocID="{8BAB5E6F-A65E-41DB-A296-0818B0E49F7C}" presName="L1TextContainer" presStyleLbl="revTx" presStyleIdx="7" presStyleCnt="10" custScaleX="81675">
        <dgm:presLayoutVars>
          <dgm:chMax val="1"/>
          <dgm:chPref val="1"/>
          <dgm:bulletEnabled val="1"/>
        </dgm:presLayoutVars>
      </dgm:prSet>
      <dgm:spPr/>
    </dgm:pt>
    <dgm:pt modelId="{A03C5372-D306-43AC-B406-6F8183849431}" type="pres">
      <dgm:prSet presAssocID="{8BAB5E6F-A65E-41DB-A296-0818B0E49F7C}" presName="ConnectLine" presStyleLbl="sibTrans1D1" presStyleIdx="3" presStyleCnt="5"/>
      <dgm:spPr>
        <a:noFill/>
        <a:ln w="12700" cap="flat" cmpd="sng" algn="ctr">
          <a:solidFill>
            <a:schemeClr val="accent3">
              <a:hueOff val="0"/>
              <a:satOff val="0"/>
              <a:lumOff val="0"/>
              <a:alphaOff val="0"/>
            </a:schemeClr>
          </a:solidFill>
          <a:prstDash val="dash"/>
          <a:miter lim="800000"/>
        </a:ln>
        <a:effectLst/>
      </dgm:spPr>
    </dgm:pt>
    <dgm:pt modelId="{90926F0B-05E0-48AF-9C69-5C494731F877}" type="pres">
      <dgm:prSet presAssocID="{8BAB5E6F-A65E-41DB-A296-0818B0E49F7C}" presName="EmptyPlaceHolder" presStyleCnt="0"/>
      <dgm:spPr/>
    </dgm:pt>
    <dgm:pt modelId="{9EA695E3-93D5-405B-8AF6-0B8537A964FD}" type="pres">
      <dgm:prSet presAssocID="{B407F4C3-8FC9-4E91-A0EC-6B33713CC9A5}" presName="spaceBetweenRectangles" presStyleCnt="0"/>
      <dgm:spPr/>
    </dgm:pt>
    <dgm:pt modelId="{05956D37-804F-419D-9E8C-30D41D06DC3E}" type="pres">
      <dgm:prSet presAssocID="{8B9AF88A-E1F7-4D3A-905F-87228D6A8655}" presName="composite" presStyleCnt="0"/>
      <dgm:spPr/>
    </dgm:pt>
    <dgm:pt modelId="{58B7B786-A0AD-4662-8D54-C5C572D2C32C}" type="pres">
      <dgm:prSet presAssocID="{8B9AF88A-E1F7-4D3A-905F-87228D6A8655}" presName="ConnectorPoint" presStyleLbl="lnNode1" presStyleIdx="4" presStyleCnt="5"/>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E4704426-333D-4092-A035-BBC55DB8579D}" type="pres">
      <dgm:prSet presAssocID="{8B9AF88A-E1F7-4D3A-905F-87228D6A8655}" presName="DropPinPlaceHolder" presStyleCnt="0"/>
      <dgm:spPr/>
    </dgm:pt>
    <dgm:pt modelId="{A55439AF-6893-479D-8B57-31FBC13C553F}" type="pres">
      <dgm:prSet presAssocID="{8B9AF88A-E1F7-4D3A-905F-87228D6A8655}" presName="DropPin" presStyleLbl="alignNode1" presStyleIdx="4" presStyleCnt="5"/>
      <dgm:spPr>
        <a:gradFill rotWithShape="0">
          <a:gsLst>
            <a:gs pos="0">
              <a:schemeClr val="accent2"/>
            </a:gs>
            <a:gs pos="100000">
              <a:schemeClr val="accent3"/>
            </a:gs>
          </a:gsLst>
          <a:lin ang="0" scaled="1"/>
        </a:gradFill>
        <a:ln>
          <a:noFill/>
        </a:ln>
      </dgm:spPr>
    </dgm:pt>
    <dgm:pt modelId="{A22B1C16-7FF0-4DBE-B32E-E43FEB1E2EAC}" type="pres">
      <dgm:prSet presAssocID="{8B9AF88A-E1F7-4D3A-905F-87228D6A8655}" presName="Ellipse" presStyleLbl="fgAcc1" presStyleIdx="5" presStyleCnt="6"/>
      <dgm:spPr>
        <a:solidFill>
          <a:schemeClr val="lt1">
            <a:hueOff val="0"/>
            <a:satOff val="0"/>
            <a:lumOff val="0"/>
          </a:schemeClr>
        </a:solidFill>
        <a:ln w="12700" cap="flat" cmpd="sng" algn="ctr">
          <a:noFill/>
          <a:prstDash val="solid"/>
          <a:miter lim="800000"/>
        </a:ln>
        <a:effectLst/>
      </dgm:spPr>
    </dgm:pt>
    <dgm:pt modelId="{1B55AA6D-649D-4145-93EB-08B866A4D4E5}" type="pres">
      <dgm:prSet presAssocID="{8B9AF88A-E1F7-4D3A-905F-87228D6A8655}" presName="L2TextContainer" presStyleLbl="revTx" presStyleIdx="8" presStyleCnt="10">
        <dgm:presLayoutVars>
          <dgm:bulletEnabled val="1"/>
        </dgm:presLayoutVars>
      </dgm:prSet>
      <dgm:spPr/>
    </dgm:pt>
    <dgm:pt modelId="{3FA5D5AE-9CAE-4D19-9765-BCEE62095312}" type="pres">
      <dgm:prSet presAssocID="{8B9AF88A-E1F7-4D3A-905F-87228D6A8655}" presName="L1TextContainer" presStyleLbl="revTx" presStyleIdx="9" presStyleCnt="10" custScaleX="81811" custLinFactNeighborX="1184">
        <dgm:presLayoutVars>
          <dgm:chMax val="1"/>
          <dgm:chPref val="1"/>
          <dgm:bulletEnabled val="1"/>
        </dgm:presLayoutVars>
      </dgm:prSet>
      <dgm:spPr/>
    </dgm:pt>
    <dgm:pt modelId="{FE6CA7EB-68EC-4E76-9051-08C4CF370101}" type="pres">
      <dgm:prSet presAssocID="{8B9AF88A-E1F7-4D3A-905F-87228D6A8655}" presName="ConnectLine" presStyleLbl="sibTrans1D1" presStyleIdx="4" presStyleCnt="5"/>
      <dgm:spPr>
        <a:noFill/>
        <a:ln w="12700" cap="flat" cmpd="sng" algn="ctr">
          <a:solidFill>
            <a:schemeClr val="accent3">
              <a:hueOff val="0"/>
              <a:satOff val="0"/>
              <a:lumOff val="0"/>
              <a:alphaOff val="0"/>
            </a:schemeClr>
          </a:solidFill>
          <a:prstDash val="dash"/>
          <a:miter lim="800000"/>
        </a:ln>
        <a:effectLst/>
      </dgm:spPr>
    </dgm:pt>
    <dgm:pt modelId="{070CED43-982E-487C-9CC2-CFAEABD4D2D8}" type="pres">
      <dgm:prSet presAssocID="{8B9AF88A-E1F7-4D3A-905F-87228D6A8655}" presName="EmptyPlaceHolder" presStyleCnt="0"/>
      <dgm:spPr/>
    </dgm:pt>
  </dgm:ptLst>
  <dgm:cxnLst>
    <dgm:cxn modelId="{1E92940A-250B-4494-B40F-3DA807C7CB42}" type="presOf" srcId="{DF1ABFB3-B399-406F-91BD-DCDF9A38526B}" destId="{1B55AA6D-649D-4145-93EB-08B866A4D4E5}" srcOrd="0" destOrd="0" presId="urn:microsoft.com/office/officeart/2017/3/layout/DropPinTimeline"/>
    <dgm:cxn modelId="{C3A1C60D-63BB-4E34-AD47-96AABDB6084E}" type="presOf" srcId="{D05E1923-5021-40F7-B4EF-E582E23A699D}" destId="{223C5207-4FA2-4A6C-8F43-20BD55767C99}" srcOrd="0" destOrd="0" presId="urn:microsoft.com/office/officeart/2017/3/layout/DropPinTimeline"/>
    <dgm:cxn modelId="{5F3B0F1C-AD09-448C-A081-46D11DC987C6}" type="presOf" srcId="{8B9AF88A-E1F7-4D3A-905F-87228D6A8655}" destId="{3FA5D5AE-9CAE-4D19-9765-BCEE62095312}" srcOrd="0" destOrd="0" presId="urn:microsoft.com/office/officeart/2017/3/layout/DropPinTimeline"/>
    <dgm:cxn modelId="{E0E45028-839A-4135-AA56-517D3BAA0708}" type="presOf" srcId="{8BAB5E6F-A65E-41DB-A296-0818B0E49F7C}" destId="{7C1E6B4A-59F7-4018-A403-E1CCAEE78BA1}" srcOrd="0" destOrd="0" presId="urn:microsoft.com/office/officeart/2017/3/layout/DropPinTimeline"/>
    <dgm:cxn modelId="{1B32EF2C-9DB5-4504-A9DA-B4956CC00208}" srcId="{FA8F44BD-C8C7-462C-9756-1EC498E86842}" destId="{EFEB4D61-3A9C-4140-977F-3C3F5C9EE9D1}" srcOrd="0" destOrd="0" parTransId="{57D352E4-0431-4F68-B8F1-61BFA34799AA}" sibTransId="{0ECC32B6-1E7C-4AA4-9DBF-D69B7C5E64A9}"/>
    <dgm:cxn modelId="{0D51BD2E-4619-469B-B233-EBAC3D4D0BA6}" srcId="{05A24E01-5535-46B9-A9A1-A9A07E639A88}" destId="{FA8F44BD-C8C7-462C-9756-1EC498E86842}" srcOrd="2" destOrd="0" parTransId="{F47063EE-4B58-4EDE-A4F2-A4BD81B82F21}" sibTransId="{8C8A9736-03DA-4B1C-A590-10B4AD89452B}"/>
    <dgm:cxn modelId="{C5645B39-CB65-4A0A-B369-E455C3B827C3}" srcId="{05A24E01-5535-46B9-A9A1-A9A07E639A88}" destId="{58FF46FB-368D-4E9C-A650-0513B8879DA8}" srcOrd="0" destOrd="0" parTransId="{11DFA284-5E99-474D-BF05-364A45269DC7}" sibTransId="{CFA40740-0682-470C-AD5A-CFF53CD12BD2}"/>
    <dgm:cxn modelId="{7DDF5444-F976-4F04-88A9-CF8B15238792}" type="presOf" srcId="{58FF46FB-368D-4E9C-A650-0513B8879DA8}" destId="{8E3FB235-DF38-476B-9A0E-B1E583D50944}" srcOrd="0" destOrd="0" presId="urn:microsoft.com/office/officeart/2017/3/layout/DropPinTimeline"/>
    <dgm:cxn modelId="{1690634A-EBA7-4881-9E5F-0C82421D4CDF}" type="presOf" srcId="{FA8F44BD-C8C7-462C-9756-1EC498E86842}" destId="{2D6C7916-1130-46A8-833B-A6278CBD2192}" srcOrd="0" destOrd="0" presId="urn:microsoft.com/office/officeart/2017/3/layout/DropPinTimeline"/>
    <dgm:cxn modelId="{B659504B-18E4-4D89-A17C-34ABB280AE52}" srcId="{58FF46FB-368D-4E9C-A650-0513B8879DA8}" destId="{9A875394-CA1E-4432-AEEB-9054FCFF5E0E}" srcOrd="0" destOrd="0" parTransId="{FCC92BDD-6EA3-421D-9DA8-7D3A12D003B6}" sibTransId="{0314452B-82A0-42F4-9551-DF00CFFC3580}"/>
    <dgm:cxn modelId="{66B49C6C-FAFD-47B4-BF22-05A295C23D4E}" srcId="{05A24E01-5535-46B9-A9A1-A9A07E639A88}" destId="{8BAB5E6F-A65E-41DB-A296-0818B0E49F7C}" srcOrd="3" destOrd="0" parTransId="{886842C6-3EFC-4BE7-B417-415595758830}" sibTransId="{B407F4C3-8FC9-4E91-A0EC-6B33713CC9A5}"/>
    <dgm:cxn modelId="{15319551-A9EA-462E-845B-E5251E84291F}" srcId="{8B9AF88A-E1F7-4D3A-905F-87228D6A8655}" destId="{DF1ABFB3-B399-406F-91BD-DCDF9A38526B}" srcOrd="0" destOrd="0" parTransId="{78CB0E27-958C-4066-A189-8B36505E8204}" sibTransId="{70E4A1D3-514E-4327-991D-5CC9C6B41885}"/>
    <dgm:cxn modelId="{4876CF51-F110-4E25-8FD4-08D25B4B0AB8}" srcId="{D05E1923-5021-40F7-B4EF-E582E23A699D}" destId="{579089A8-5362-4BA4-9163-D19228C1808F}" srcOrd="0" destOrd="0" parTransId="{FB2DEB6E-B29F-4E51-960A-23ECC62EBF38}" sibTransId="{1C5328B1-AC18-4CF7-A034-BB0592F4A2A1}"/>
    <dgm:cxn modelId="{2617C475-F537-46A6-ADE1-4EB764853601}" srcId="{8BAB5E6F-A65E-41DB-A296-0818B0E49F7C}" destId="{332BC85C-1CF3-4F8F-ACB7-5B6D53744AE1}" srcOrd="0" destOrd="0" parTransId="{99F218FD-90FE-450E-A368-B3E3677E74E8}" sibTransId="{8D1CC686-B05C-4470-A959-236CC9C8BB70}"/>
    <dgm:cxn modelId="{B9F0B583-D02F-4EF4-83A8-DFD7B32B9433}" type="presOf" srcId="{9A875394-CA1E-4432-AEEB-9054FCFF5E0E}" destId="{D2143A46-815A-49BF-9455-C0385022444F}" srcOrd="0" destOrd="0" presId="urn:microsoft.com/office/officeart/2017/3/layout/DropPinTimeline"/>
    <dgm:cxn modelId="{DF6168D4-4FC3-42E4-8DAA-85BA8A678933}" type="presOf" srcId="{332BC85C-1CF3-4F8F-ACB7-5B6D53744AE1}" destId="{08CB2D5A-F46A-4E0E-9575-15F31D04AAC6}" srcOrd="0" destOrd="0" presId="urn:microsoft.com/office/officeart/2017/3/layout/DropPinTimeline"/>
    <dgm:cxn modelId="{72C4D6D9-419A-42C1-A76D-84599F65BB08}" srcId="{05A24E01-5535-46B9-A9A1-A9A07E639A88}" destId="{D05E1923-5021-40F7-B4EF-E582E23A699D}" srcOrd="1" destOrd="0" parTransId="{FD6C5CD2-9CED-4BE6-89CD-A5A5CCE63B3E}" sibTransId="{F020958C-EF86-4274-85F9-318F2792F7B6}"/>
    <dgm:cxn modelId="{C6A73EDB-89B0-4756-9ECD-83E9B8AB77E5}" type="presOf" srcId="{EFEB4D61-3A9C-4140-977F-3C3F5C9EE9D1}" destId="{96DDA0FE-83E2-423C-9F13-58A61EB68487}" srcOrd="0" destOrd="0" presId="urn:microsoft.com/office/officeart/2017/3/layout/DropPinTimeline"/>
    <dgm:cxn modelId="{FE7849EA-5B37-43C8-B217-CD4E30A8E545}" type="presOf" srcId="{05A24E01-5535-46B9-A9A1-A9A07E639A88}" destId="{6E9F3C9B-13CA-43A8-8836-0B2B41D07DEF}" srcOrd="0" destOrd="0" presId="urn:microsoft.com/office/officeart/2017/3/layout/DropPinTimeline"/>
    <dgm:cxn modelId="{E1474FF3-8E3C-4B30-985C-CE88BA0FE324}" srcId="{05A24E01-5535-46B9-A9A1-A9A07E639A88}" destId="{8B9AF88A-E1F7-4D3A-905F-87228D6A8655}" srcOrd="4" destOrd="0" parTransId="{933A8FED-7B84-4ED0-B6AA-2EE26A89B8EA}" sibTransId="{F11DD6EC-352C-4A0E-84AA-FEBE2F06BCF9}"/>
    <dgm:cxn modelId="{DC6269F4-0C31-4613-A809-E8E029CAD0D1}" type="presOf" srcId="{579089A8-5362-4BA4-9163-D19228C1808F}" destId="{B5F3F650-2E42-488A-AD4F-C4BD47D19A84}" srcOrd="0" destOrd="0" presId="urn:microsoft.com/office/officeart/2017/3/layout/DropPinTimeline"/>
    <dgm:cxn modelId="{2FED2A5E-98EB-4859-AB3F-062F22EEC890}" type="presParOf" srcId="{6E9F3C9B-13CA-43A8-8836-0B2B41D07DEF}" destId="{E8AACCBB-6709-4071-B389-3BB226B3A586}" srcOrd="0" destOrd="0" presId="urn:microsoft.com/office/officeart/2017/3/layout/DropPinTimeline"/>
    <dgm:cxn modelId="{6DE443D7-8EE2-4FBC-842D-B6B9C44204D0}" type="presParOf" srcId="{6E9F3C9B-13CA-43A8-8836-0B2B41D07DEF}" destId="{E6F74CED-5217-4282-85F1-1C12DC84731C}" srcOrd="1" destOrd="0" presId="urn:microsoft.com/office/officeart/2017/3/layout/DropPinTimeline"/>
    <dgm:cxn modelId="{C773189E-DF31-4C58-A290-F5DFD7DCF8B1}" type="presParOf" srcId="{E6F74CED-5217-4282-85F1-1C12DC84731C}" destId="{AC377099-4DAE-451C-ADE9-98036E2679B5}" srcOrd="0" destOrd="0" presId="urn:microsoft.com/office/officeart/2017/3/layout/DropPinTimeline"/>
    <dgm:cxn modelId="{04D71AD3-A9B8-46E1-AB82-BB594FCE110E}" type="presParOf" srcId="{AC377099-4DAE-451C-ADE9-98036E2679B5}" destId="{B6C94ECD-6415-4250-B4AD-F67BF5BECFB8}" srcOrd="0" destOrd="0" presId="urn:microsoft.com/office/officeart/2017/3/layout/DropPinTimeline"/>
    <dgm:cxn modelId="{4D9D677D-9448-43AF-978B-5C7E7661F4F9}" type="presParOf" srcId="{AC377099-4DAE-451C-ADE9-98036E2679B5}" destId="{0E99BB09-1B86-4308-A570-3981E6DD3A06}" srcOrd="1" destOrd="0" presId="urn:microsoft.com/office/officeart/2017/3/layout/DropPinTimeline"/>
    <dgm:cxn modelId="{C213A57E-D4AE-4C05-AA12-FE8CC1989639}" type="presParOf" srcId="{0E99BB09-1B86-4308-A570-3981E6DD3A06}" destId="{0ED6E8D6-BD44-4400-BC14-1BC75CB979A3}" srcOrd="0" destOrd="0" presId="urn:microsoft.com/office/officeart/2017/3/layout/DropPinTimeline"/>
    <dgm:cxn modelId="{927F0821-BB24-4368-A4D4-046EB89F39DD}" type="presParOf" srcId="{0E99BB09-1B86-4308-A570-3981E6DD3A06}" destId="{5B7FC7CF-F58D-48D5-8BCC-38D6EE87890B}" srcOrd="1" destOrd="0" presId="urn:microsoft.com/office/officeart/2017/3/layout/DropPinTimeline"/>
    <dgm:cxn modelId="{F517DE46-1EA2-46F3-8833-EE234EEF5B09}" type="presParOf" srcId="{AC377099-4DAE-451C-ADE9-98036E2679B5}" destId="{D2143A46-815A-49BF-9455-C0385022444F}" srcOrd="2" destOrd="0" presId="urn:microsoft.com/office/officeart/2017/3/layout/DropPinTimeline"/>
    <dgm:cxn modelId="{75F0F73C-AD49-4A34-842E-A65EF46645BA}" type="presParOf" srcId="{AC377099-4DAE-451C-ADE9-98036E2679B5}" destId="{8E3FB235-DF38-476B-9A0E-B1E583D50944}" srcOrd="3" destOrd="0" presId="urn:microsoft.com/office/officeart/2017/3/layout/DropPinTimeline"/>
    <dgm:cxn modelId="{071A2262-20BC-4D30-AB90-12B0A0FEB6EF}" type="presParOf" srcId="{AC377099-4DAE-451C-ADE9-98036E2679B5}" destId="{9AA05CE5-209F-4AD9-BE2C-2A69F76DA8F4}" srcOrd="4" destOrd="0" presId="urn:microsoft.com/office/officeart/2017/3/layout/DropPinTimeline"/>
    <dgm:cxn modelId="{0D0471BD-C944-46DB-9B0D-12B6F025E4F4}" type="presParOf" srcId="{AC377099-4DAE-451C-ADE9-98036E2679B5}" destId="{17350C28-DA10-4F3B-9FA2-0FE7C12A4ABE}" srcOrd="5" destOrd="0" presId="urn:microsoft.com/office/officeart/2017/3/layout/DropPinTimeline"/>
    <dgm:cxn modelId="{37FF9AEE-1EE5-440D-B822-B54671B03AAC}" type="presParOf" srcId="{E6F74CED-5217-4282-85F1-1C12DC84731C}" destId="{6DA7B85E-9DC6-4F3B-A2BF-09CDEEDB43BC}" srcOrd="1" destOrd="0" presId="urn:microsoft.com/office/officeart/2017/3/layout/DropPinTimeline"/>
    <dgm:cxn modelId="{3FF77B45-DC34-4E18-8B7E-49C274966E23}" type="presParOf" srcId="{E6F74CED-5217-4282-85F1-1C12DC84731C}" destId="{CF519A69-9940-494F-8406-D0D876E3CD26}" srcOrd="2" destOrd="0" presId="urn:microsoft.com/office/officeart/2017/3/layout/DropPinTimeline"/>
    <dgm:cxn modelId="{4E60349A-D4EB-4BFE-9374-0F079D59B1FC}" type="presParOf" srcId="{CF519A69-9940-494F-8406-D0D876E3CD26}" destId="{714429FF-AAA3-4358-8C5F-1A7F29AA2B7B}" srcOrd="0" destOrd="0" presId="urn:microsoft.com/office/officeart/2017/3/layout/DropPinTimeline"/>
    <dgm:cxn modelId="{0B07CD93-B91C-4CAF-B94C-3237B0C6F601}" type="presParOf" srcId="{CF519A69-9940-494F-8406-D0D876E3CD26}" destId="{AB8B1E8E-162B-4E3E-9E31-BA5CFBD3ED9D}" srcOrd="1" destOrd="0" presId="urn:microsoft.com/office/officeart/2017/3/layout/DropPinTimeline"/>
    <dgm:cxn modelId="{BB97917A-2BFB-4D8A-94BD-816B0C62D6F6}" type="presParOf" srcId="{AB8B1E8E-162B-4E3E-9E31-BA5CFBD3ED9D}" destId="{358CAA11-0A87-4861-8B4E-913B1EAD1334}" srcOrd="0" destOrd="0" presId="urn:microsoft.com/office/officeart/2017/3/layout/DropPinTimeline"/>
    <dgm:cxn modelId="{FDC4D318-B3AD-4E39-8663-3AFB57531D79}" type="presParOf" srcId="{AB8B1E8E-162B-4E3E-9E31-BA5CFBD3ED9D}" destId="{B1A1A837-F261-404B-A808-B2F4154CE8A2}" srcOrd="1" destOrd="0" presId="urn:microsoft.com/office/officeart/2017/3/layout/DropPinTimeline"/>
    <dgm:cxn modelId="{7F53703E-9DF0-45E5-AC76-7E0CCD3B06EA}" type="presParOf" srcId="{CF519A69-9940-494F-8406-D0D876E3CD26}" destId="{B5F3F650-2E42-488A-AD4F-C4BD47D19A84}" srcOrd="2" destOrd="0" presId="urn:microsoft.com/office/officeart/2017/3/layout/DropPinTimeline"/>
    <dgm:cxn modelId="{B59937ED-9C59-4BBD-AA3C-5D9159504926}" type="presParOf" srcId="{CF519A69-9940-494F-8406-D0D876E3CD26}" destId="{223C5207-4FA2-4A6C-8F43-20BD55767C99}" srcOrd="3" destOrd="0" presId="urn:microsoft.com/office/officeart/2017/3/layout/DropPinTimeline"/>
    <dgm:cxn modelId="{470C2FBB-9D40-4F2C-8107-12E2CA0E70BE}" type="presParOf" srcId="{CF519A69-9940-494F-8406-D0D876E3CD26}" destId="{4FE5EB5D-4CEF-4D0D-9394-0534E61844BE}" srcOrd="4" destOrd="0" presId="urn:microsoft.com/office/officeart/2017/3/layout/DropPinTimeline"/>
    <dgm:cxn modelId="{C1237DFD-87FD-434B-A5C8-02108EF43081}" type="presParOf" srcId="{CF519A69-9940-494F-8406-D0D876E3CD26}" destId="{EC869059-0AEC-4D98-8C46-CB603A342C72}" srcOrd="5" destOrd="0" presId="urn:microsoft.com/office/officeart/2017/3/layout/DropPinTimeline"/>
    <dgm:cxn modelId="{7A1441D0-A5AA-4E6C-9388-511DA29929BF}" type="presParOf" srcId="{E6F74CED-5217-4282-85F1-1C12DC84731C}" destId="{408BA715-9739-461D-BFDE-88EDAE355E60}" srcOrd="3" destOrd="0" presId="urn:microsoft.com/office/officeart/2017/3/layout/DropPinTimeline"/>
    <dgm:cxn modelId="{087F2A81-CFD9-4BF8-96FC-2D4ABA32462F}" type="presParOf" srcId="{E6F74CED-5217-4282-85F1-1C12DC84731C}" destId="{D512C7F9-87A6-4BA9-AFAC-03FF1578D945}" srcOrd="4" destOrd="0" presId="urn:microsoft.com/office/officeart/2017/3/layout/DropPinTimeline"/>
    <dgm:cxn modelId="{8C6217DA-A763-4946-99A2-03C618C428AF}" type="presParOf" srcId="{D512C7F9-87A6-4BA9-AFAC-03FF1578D945}" destId="{152AD014-AFD0-4700-A468-4D562874339A}" srcOrd="0" destOrd="0" presId="urn:microsoft.com/office/officeart/2017/3/layout/DropPinTimeline"/>
    <dgm:cxn modelId="{A6A34287-F5FF-46EE-9A88-F2ECF73903CE}" type="presParOf" srcId="{D512C7F9-87A6-4BA9-AFAC-03FF1578D945}" destId="{6CE2C4D8-4380-442D-A6C2-0B468BF3C74C}" srcOrd="1" destOrd="0" presId="urn:microsoft.com/office/officeart/2017/3/layout/DropPinTimeline"/>
    <dgm:cxn modelId="{D28BF9CF-F026-4786-A1AC-F4F785C54591}" type="presParOf" srcId="{6CE2C4D8-4380-442D-A6C2-0B468BF3C74C}" destId="{72C82E90-F103-439C-8371-CFFB0927B9DE}" srcOrd="0" destOrd="0" presId="urn:microsoft.com/office/officeart/2017/3/layout/DropPinTimeline"/>
    <dgm:cxn modelId="{E33A6BB5-6D3A-4D44-AEFC-75BAB101C26D}" type="presParOf" srcId="{6CE2C4D8-4380-442D-A6C2-0B468BF3C74C}" destId="{5D519322-C1DD-47AE-92C0-13575134BC76}" srcOrd="1" destOrd="0" presId="urn:microsoft.com/office/officeart/2017/3/layout/DropPinTimeline"/>
    <dgm:cxn modelId="{0BFD1614-5731-4306-81F7-E2C949C32A93}" type="presParOf" srcId="{D512C7F9-87A6-4BA9-AFAC-03FF1578D945}" destId="{96DDA0FE-83E2-423C-9F13-58A61EB68487}" srcOrd="2" destOrd="0" presId="urn:microsoft.com/office/officeart/2017/3/layout/DropPinTimeline"/>
    <dgm:cxn modelId="{06EDED26-E685-42BC-BFC2-75C7EA695E40}" type="presParOf" srcId="{D512C7F9-87A6-4BA9-AFAC-03FF1578D945}" destId="{2D6C7916-1130-46A8-833B-A6278CBD2192}" srcOrd="3" destOrd="0" presId="urn:microsoft.com/office/officeart/2017/3/layout/DropPinTimeline"/>
    <dgm:cxn modelId="{A20C8A5A-2D9A-4EF7-BC83-D5EE4B16698D}" type="presParOf" srcId="{D512C7F9-87A6-4BA9-AFAC-03FF1578D945}" destId="{4D953791-5C2F-4A75-A8F4-6ED7EAB5E015}" srcOrd="4" destOrd="0" presId="urn:microsoft.com/office/officeart/2017/3/layout/DropPinTimeline"/>
    <dgm:cxn modelId="{6780D10C-523A-4885-B5BF-84F303790098}" type="presParOf" srcId="{D512C7F9-87A6-4BA9-AFAC-03FF1578D945}" destId="{22A72E40-4DCC-4F48-AADD-29738FD37A2C}" srcOrd="5" destOrd="0" presId="urn:microsoft.com/office/officeart/2017/3/layout/DropPinTimeline"/>
    <dgm:cxn modelId="{30EAF1CE-B96B-4CA5-BF13-51DD8040A559}" type="presParOf" srcId="{E6F74CED-5217-4282-85F1-1C12DC84731C}" destId="{E168BB9F-20D9-474F-9E39-4872B40634C6}" srcOrd="5" destOrd="0" presId="urn:microsoft.com/office/officeart/2017/3/layout/DropPinTimeline"/>
    <dgm:cxn modelId="{39415FEC-72C6-4C74-A821-E354E744CD96}" type="presParOf" srcId="{E6F74CED-5217-4282-85F1-1C12DC84731C}" destId="{A62622B1-7EF4-49B6-9AC7-B54F0E2A0C74}" srcOrd="6" destOrd="0" presId="urn:microsoft.com/office/officeart/2017/3/layout/DropPinTimeline"/>
    <dgm:cxn modelId="{D67F013A-C0A0-41F6-B6F2-E904B1BB7A8F}" type="presParOf" srcId="{A62622B1-7EF4-49B6-9AC7-B54F0E2A0C74}" destId="{14282312-87CB-41BB-A02D-C594BBEF33C7}" srcOrd="0" destOrd="0" presId="urn:microsoft.com/office/officeart/2017/3/layout/DropPinTimeline"/>
    <dgm:cxn modelId="{AA55F469-83D2-4E02-B111-0206AAFCAA06}" type="presParOf" srcId="{A62622B1-7EF4-49B6-9AC7-B54F0E2A0C74}" destId="{D554C1A5-AF8E-41FC-A779-25BD6B11F91F}" srcOrd="1" destOrd="0" presId="urn:microsoft.com/office/officeart/2017/3/layout/DropPinTimeline"/>
    <dgm:cxn modelId="{033C6509-70C8-4B85-9F92-724CDBB68078}" type="presParOf" srcId="{D554C1A5-AF8E-41FC-A779-25BD6B11F91F}" destId="{17331DD9-74CF-4A3A-86BA-F4B9DBEAB944}" srcOrd="0" destOrd="0" presId="urn:microsoft.com/office/officeart/2017/3/layout/DropPinTimeline"/>
    <dgm:cxn modelId="{C7CCDF66-BA72-4EDC-AE16-CAA6317954F0}" type="presParOf" srcId="{D554C1A5-AF8E-41FC-A779-25BD6B11F91F}" destId="{515AAB83-BD07-4B9E-9A3B-858C0B126F9C}" srcOrd="1" destOrd="0" presId="urn:microsoft.com/office/officeart/2017/3/layout/DropPinTimeline"/>
    <dgm:cxn modelId="{E8437A29-F853-4553-AB29-152AF603DF52}" type="presParOf" srcId="{A62622B1-7EF4-49B6-9AC7-B54F0E2A0C74}" destId="{08CB2D5A-F46A-4E0E-9575-15F31D04AAC6}" srcOrd="2" destOrd="0" presId="urn:microsoft.com/office/officeart/2017/3/layout/DropPinTimeline"/>
    <dgm:cxn modelId="{1F3D9CE2-342F-4335-BD41-5AA59D2BD7BD}" type="presParOf" srcId="{A62622B1-7EF4-49B6-9AC7-B54F0E2A0C74}" destId="{7C1E6B4A-59F7-4018-A403-E1CCAEE78BA1}" srcOrd="3" destOrd="0" presId="urn:microsoft.com/office/officeart/2017/3/layout/DropPinTimeline"/>
    <dgm:cxn modelId="{FFF1ACE9-B2B3-4E83-877B-F9633E8EE135}" type="presParOf" srcId="{A62622B1-7EF4-49B6-9AC7-B54F0E2A0C74}" destId="{A03C5372-D306-43AC-B406-6F8183849431}" srcOrd="4" destOrd="0" presId="urn:microsoft.com/office/officeart/2017/3/layout/DropPinTimeline"/>
    <dgm:cxn modelId="{D8A09163-94A5-46BD-9FA2-C3372A01AA32}" type="presParOf" srcId="{A62622B1-7EF4-49B6-9AC7-B54F0E2A0C74}" destId="{90926F0B-05E0-48AF-9C69-5C494731F877}" srcOrd="5" destOrd="0" presId="urn:microsoft.com/office/officeart/2017/3/layout/DropPinTimeline"/>
    <dgm:cxn modelId="{80084466-50AF-445A-BE2A-0C51919B9169}" type="presParOf" srcId="{E6F74CED-5217-4282-85F1-1C12DC84731C}" destId="{9EA695E3-93D5-405B-8AF6-0B8537A964FD}" srcOrd="7" destOrd="0" presId="urn:microsoft.com/office/officeart/2017/3/layout/DropPinTimeline"/>
    <dgm:cxn modelId="{007CF318-F68B-4FFC-ADA6-3D9D6A3AA152}" type="presParOf" srcId="{E6F74CED-5217-4282-85F1-1C12DC84731C}" destId="{05956D37-804F-419D-9E8C-30D41D06DC3E}" srcOrd="8" destOrd="0" presId="urn:microsoft.com/office/officeart/2017/3/layout/DropPinTimeline"/>
    <dgm:cxn modelId="{FAB9E562-4579-4BDB-8C1D-AABEAFCB2610}" type="presParOf" srcId="{05956D37-804F-419D-9E8C-30D41D06DC3E}" destId="{58B7B786-A0AD-4662-8D54-C5C572D2C32C}" srcOrd="0" destOrd="0" presId="urn:microsoft.com/office/officeart/2017/3/layout/DropPinTimeline"/>
    <dgm:cxn modelId="{8283382D-2F6E-4717-B025-1A8C73B65ADB}" type="presParOf" srcId="{05956D37-804F-419D-9E8C-30D41D06DC3E}" destId="{E4704426-333D-4092-A035-BBC55DB8579D}" srcOrd="1" destOrd="0" presId="urn:microsoft.com/office/officeart/2017/3/layout/DropPinTimeline"/>
    <dgm:cxn modelId="{85723DC0-955B-4B2A-AF28-CF8BFFC2E264}" type="presParOf" srcId="{E4704426-333D-4092-A035-BBC55DB8579D}" destId="{A55439AF-6893-479D-8B57-31FBC13C553F}" srcOrd="0" destOrd="0" presId="urn:microsoft.com/office/officeart/2017/3/layout/DropPinTimeline"/>
    <dgm:cxn modelId="{91888A85-75D0-4D33-9F39-A49766251D61}" type="presParOf" srcId="{E4704426-333D-4092-A035-BBC55DB8579D}" destId="{A22B1C16-7FF0-4DBE-B32E-E43FEB1E2EAC}" srcOrd="1" destOrd="0" presId="urn:microsoft.com/office/officeart/2017/3/layout/DropPinTimeline"/>
    <dgm:cxn modelId="{CD06CDC2-25F5-44FB-B0B1-C39F32E155BE}" type="presParOf" srcId="{05956D37-804F-419D-9E8C-30D41D06DC3E}" destId="{1B55AA6D-649D-4145-93EB-08B866A4D4E5}" srcOrd="2" destOrd="0" presId="urn:microsoft.com/office/officeart/2017/3/layout/DropPinTimeline"/>
    <dgm:cxn modelId="{0B21D911-BF72-41CD-BB03-4F9717477846}" type="presParOf" srcId="{05956D37-804F-419D-9E8C-30D41D06DC3E}" destId="{3FA5D5AE-9CAE-4D19-9765-BCEE62095312}" srcOrd="3" destOrd="0" presId="urn:microsoft.com/office/officeart/2017/3/layout/DropPinTimeline"/>
    <dgm:cxn modelId="{80BFAECA-ADC5-41A5-BA11-A4CC8D9557A9}" type="presParOf" srcId="{05956D37-804F-419D-9E8C-30D41D06DC3E}" destId="{FE6CA7EB-68EC-4E76-9051-08C4CF370101}" srcOrd="4" destOrd="0" presId="urn:microsoft.com/office/officeart/2017/3/layout/DropPinTimeline"/>
    <dgm:cxn modelId="{98E4E629-85DB-45DC-A90A-9FAAB58EFF55}" type="presParOf" srcId="{05956D37-804F-419D-9E8C-30D41D06DC3E}" destId="{070CED43-982E-487C-9CC2-CFAEABD4D2D8}"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AACCBB-6709-4071-B389-3BB226B3A586}">
      <dsp:nvSpPr>
        <dsp:cNvPr id="0" name=""/>
        <dsp:cNvSpPr/>
      </dsp:nvSpPr>
      <dsp:spPr>
        <a:xfrm>
          <a:off x="0" y="2181504"/>
          <a:ext cx="10215948" cy="0"/>
        </a:xfrm>
        <a:prstGeom prst="line">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ED6E8D6-BD44-4400-BC14-1BC75CB979A3}">
      <dsp:nvSpPr>
        <dsp:cNvPr id="0" name=""/>
        <dsp:cNvSpPr/>
      </dsp:nvSpPr>
      <dsp:spPr>
        <a:xfrm rot="8100000">
          <a:off x="68138" y="502751"/>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B7FC7CF-F58D-48D5-8BCC-38D6EE87890B}">
      <dsp:nvSpPr>
        <dsp:cNvPr id="0" name=""/>
        <dsp:cNvSpPr/>
      </dsp:nvSpPr>
      <dsp:spPr>
        <a:xfrm>
          <a:off x="103781" y="538395"/>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2143A46-815A-49BF-9455-C0385022444F}">
      <dsp:nvSpPr>
        <dsp:cNvPr id="0" name=""/>
        <dsp:cNvSpPr/>
      </dsp:nvSpPr>
      <dsp:spPr>
        <a:xfrm>
          <a:off x="708854" y="890053"/>
          <a:ext cx="2326199"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100000"/>
            </a:lnSpc>
            <a:spcBef>
              <a:spcPct val="0"/>
            </a:spcBef>
            <a:spcAft>
              <a:spcPct val="35000"/>
            </a:spcAft>
            <a:buNone/>
          </a:pPr>
          <a:r>
            <a:rPr lang="en-US" sz="1500" b="0" kern="1200" spc="120" baseline="0" dirty="0">
              <a:solidFill>
                <a:schemeClr val="tx2"/>
              </a:solidFill>
              <a:latin typeface="Tw Cen MT" panose="020B0602020104020603" pitchFamily="34" charset="77"/>
            </a:rPr>
            <a:t>Synergize scalable                      e-commerce</a:t>
          </a:r>
        </a:p>
      </dsp:txBody>
      <dsp:txXfrm>
        <a:off x="708854" y="890053"/>
        <a:ext cx="2326199" cy="1291450"/>
      </dsp:txXfrm>
    </dsp:sp>
    <dsp:sp modelId="{8E3FB235-DF38-476B-9A0E-B1E583D50944}">
      <dsp:nvSpPr>
        <dsp:cNvPr id="0" name=""/>
        <dsp:cNvSpPr/>
      </dsp:nvSpPr>
      <dsp:spPr>
        <a:xfrm>
          <a:off x="708854" y="436300"/>
          <a:ext cx="2326199"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SEP 20XX</a:t>
          </a:r>
        </a:p>
      </dsp:txBody>
      <dsp:txXfrm>
        <a:off x="708854" y="436300"/>
        <a:ext cx="2326199" cy="453752"/>
      </dsp:txXfrm>
    </dsp:sp>
    <dsp:sp modelId="{9AA05CE5-209F-4AD9-BE2C-2A69F76DA8F4}">
      <dsp:nvSpPr>
        <dsp:cNvPr id="0" name=""/>
        <dsp:cNvSpPr/>
      </dsp:nvSpPr>
      <dsp:spPr>
        <a:xfrm>
          <a:off x="228563" y="890053"/>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B6C94ECD-6415-4250-B4AD-F67BF5BECFB8}">
      <dsp:nvSpPr>
        <dsp:cNvPr id="0" name=""/>
        <dsp:cNvSpPr/>
      </dsp:nvSpPr>
      <dsp:spPr>
        <a:xfrm>
          <a:off x="186822"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8CAA11-0A87-4861-8B4E-913B1EAD1334}">
      <dsp:nvSpPr>
        <dsp:cNvPr id="0" name=""/>
        <dsp:cNvSpPr/>
      </dsp:nvSpPr>
      <dsp:spPr>
        <a:xfrm rot="18900000">
          <a:off x="1767959" y="3539404"/>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1A1A837-F261-404B-A808-B2F4154CE8A2}">
      <dsp:nvSpPr>
        <dsp:cNvPr id="0" name=""/>
        <dsp:cNvSpPr/>
      </dsp:nvSpPr>
      <dsp:spPr>
        <a:xfrm>
          <a:off x="1803603" y="3575048"/>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B5F3F650-2E42-488A-AD4F-C4BD47D19A84}">
      <dsp:nvSpPr>
        <dsp:cNvPr id="0" name=""/>
        <dsp:cNvSpPr/>
      </dsp:nvSpPr>
      <dsp:spPr>
        <a:xfrm>
          <a:off x="2369721" y="2181504"/>
          <a:ext cx="2404107"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875" rIns="0" bIns="95250" numCol="1" spcCol="1270" anchor="b" anchorCtr="0">
          <a:noAutofit/>
        </a:bodyPr>
        <a:lstStyle/>
        <a:p>
          <a:pPr marL="0" lvl="0" indent="0" algn="l" defTabSz="666750">
            <a:lnSpc>
              <a:spcPct val="100000"/>
            </a:lnSpc>
            <a:spcBef>
              <a:spcPct val="0"/>
            </a:spcBef>
            <a:spcAft>
              <a:spcPct val="35000"/>
            </a:spcAft>
            <a:buNone/>
          </a:pPr>
          <a:r>
            <a:rPr lang="en-US" sz="1500" b="0" kern="1200" spc="120" baseline="0" dirty="0">
              <a:solidFill>
                <a:schemeClr val="tx2"/>
              </a:solidFill>
              <a:latin typeface="Tw Cen MT" panose="020B0602020104020603" pitchFamily="34" charset="77"/>
            </a:rPr>
            <a:t>Disseminate standardized metrics</a:t>
          </a:r>
        </a:p>
      </dsp:txBody>
      <dsp:txXfrm>
        <a:off x="2369721" y="2181504"/>
        <a:ext cx="2404107" cy="1291450"/>
      </dsp:txXfrm>
    </dsp:sp>
    <dsp:sp modelId="{223C5207-4FA2-4A6C-8F43-20BD55767C99}">
      <dsp:nvSpPr>
        <dsp:cNvPr id="0" name=""/>
        <dsp:cNvSpPr/>
      </dsp:nvSpPr>
      <dsp:spPr>
        <a:xfrm>
          <a:off x="2369721" y="3472954"/>
          <a:ext cx="2404107"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NOV 20XX</a:t>
          </a:r>
        </a:p>
      </dsp:txBody>
      <dsp:txXfrm>
        <a:off x="2369721" y="3472954"/>
        <a:ext cx="2404107" cy="453752"/>
      </dsp:txXfrm>
    </dsp:sp>
    <dsp:sp modelId="{4FE5EB5D-4CEF-4D0D-9394-0534E61844BE}">
      <dsp:nvSpPr>
        <dsp:cNvPr id="0" name=""/>
        <dsp:cNvSpPr/>
      </dsp:nvSpPr>
      <dsp:spPr>
        <a:xfrm>
          <a:off x="1928385" y="2181504"/>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714429FF-AAA3-4358-8C5F-1A7F29AA2B7B}">
      <dsp:nvSpPr>
        <dsp:cNvPr id="0" name=""/>
        <dsp:cNvSpPr/>
      </dsp:nvSpPr>
      <dsp:spPr>
        <a:xfrm>
          <a:off x="1886644"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C82E90-F103-439C-8371-CFFB0927B9DE}">
      <dsp:nvSpPr>
        <dsp:cNvPr id="0" name=""/>
        <dsp:cNvSpPr/>
      </dsp:nvSpPr>
      <dsp:spPr>
        <a:xfrm rot="8100000">
          <a:off x="3467780" y="502751"/>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D519322-C1DD-47AE-92C0-13575134BC76}">
      <dsp:nvSpPr>
        <dsp:cNvPr id="0" name=""/>
        <dsp:cNvSpPr/>
      </dsp:nvSpPr>
      <dsp:spPr>
        <a:xfrm>
          <a:off x="3503424" y="538395"/>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6DDA0FE-83E2-423C-9F13-58A61EB68487}">
      <dsp:nvSpPr>
        <dsp:cNvPr id="0" name=""/>
        <dsp:cNvSpPr/>
      </dsp:nvSpPr>
      <dsp:spPr>
        <a:xfrm>
          <a:off x="4059287" y="890053"/>
          <a:ext cx="2366485"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100000"/>
            </a:lnSpc>
            <a:spcBef>
              <a:spcPct val="0"/>
            </a:spcBef>
            <a:spcAft>
              <a:spcPct val="35000"/>
            </a:spcAft>
            <a:buNone/>
          </a:pPr>
          <a:r>
            <a:rPr lang="en-US" sz="1500" b="0" kern="1200" spc="120" baseline="0" dirty="0">
              <a:solidFill>
                <a:schemeClr val="tx2"/>
              </a:solidFill>
              <a:latin typeface="Tw Cen MT" panose="020B0602020104020603" pitchFamily="34" charset="77"/>
            </a:rPr>
            <a:t>Coordinate e-business applications</a:t>
          </a:r>
        </a:p>
      </dsp:txBody>
      <dsp:txXfrm>
        <a:off x="4059287" y="890053"/>
        <a:ext cx="2366485" cy="1291450"/>
      </dsp:txXfrm>
    </dsp:sp>
    <dsp:sp modelId="{2D6C7916-1130-46A8-833B-A6278CBD2192}">
      <dsp:nvSpPr>
        <dsp:cNvPr id="0" name=""/>
        <dsp:cNvSpPr/>
      </dsp:nvSpPr>
      <dsp:spPr>
        <a:xfrm>
          <a:off x="4059287" y="436300"/>
          <a:ext cx="2366485"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9144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JAN 20XX</a:t>
          </a:r>
        </a:p>
      </dsp:txBody>
      <dsp:txXfrm>
        <a:off x="4059287" y="436300"/>
        <a:ext cx="2366485" cy="453752"/>
      </dsp:txXfrm>
    </dsp:sp>
    <dsp:sp modelId="{4D953791-5C2F-4A75-A8F4-6ED7EAB5E015}">
      <dsp:nvSpPr>
        <dsp:cNvPr id="0" name=""/>
        <dsp:cNvSpPr/>
      </dsp:nvSpPr>
      <dsp:spPr>
        <a:xfrm>
          <a:off x="3628206" y="890053"/>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152AD014-AFD0-4700-A468-4D562874339A}">
      <dsp:nvSpPr>
        <dsp:cNvPr id="0" name=""/>
        <dsp:cNvSpPr/>
      </dsp:nvSpPr>
      <dsp:spPr>
        <a:xfrm>
          <a:off x="3586465"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331DD9-74CF-4A3A-86BA-F4B9DBEAB944}">
      <dsp:nvSpPr>
        <dsp:cNvPr id="0" name=""/>
        <dsp:cNvSpPr/>
      </dsp:nvSpPr>
      <dsp:spPr>
        <a:xfrm rot="18900000">
          <a:off x="5167602" y="3539404"/>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15AAB83-BD07-4B9E-9A3B-858C0B126F9C}">
      <dsp:nvSpPr>
        <dsp:cNvPr id="0" name=""/>
        <dsp:cNvSpPr/>
      </dsp:nvSpPr>
      <dsp:spPr>
        <a:xfrm>
          <a:off x="5203246" y="3575048"/>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8CB2D5A-F46A-4E0E-9575-15F31D04AAC6}">
      <dsp:nvSpPr>
        <dsp:cNvPr id="0" name=""/>
        <dsp:cNvSpPr/>
      </dsp:nvSpPr>
      <dsp:spPr>
        <a:xfrm>
          <a:off x="5814480" y="2181504"/>
          <a:ext cx="2313876"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875" rIns="0" bIns="95250" numCol="1" spcCol="1270" anchor="b" anchorCtr="0">
          <a:noAutofit/>
        </a:bodyPr>
        <a:lstStyle/>
        <a:p>
          <a:pPr marL="0" lvl="0" indent="0" algn="l" defTabSz="666750">
            <a:lnSpc>
              <a:spcPct val="100000"/>
            </a:lnSpc>
            <a:spcBef>
              <a:spcPct val="0"/>
            </a:spcBef>
            <a:spcAft>
              <a:spcPct val="35000"/>
            </a:spcAft>
            <a:buNone/>
          </a:pPr>
          <a:r>
            <a:rPr lang="en-US" sz="1500" b="0" kern="1200" spc="120" baseline="0" dirty="0">
              <a:solidFill>
                <a:schemeClr val="tx2"/>
              </a:solidFill>
              <a:latin typeface="Tw Cen MT" panose="020B0602020104020603" pitchFamily="34" charset="77"/>
            </a:rPr>
            <a:t>Foster holistically superior methodologies</a:t>
          </a:r>
        </a:p>
      </dsp:txBody>
      <dsp:txXfrm>
        <a:off x="5814480" y="2181504"/>
        <a:ext cx="2313876" cy="1291450"/>
      </dsp:txXfrm>
    </dsp:sp>
    <dsp:sp modelId="{7C1E6B4A-59F7-4018-A403-E1CCAEE78BA1}">
      <dsp:nvSpPr>
        <dsp:cNvPr id="0" name=""/>
        <dsp:cNvSpPr/>
      </dsp:nvSpPr>
      <dsp:spPr>
        <a:xfrm>
          <a:off x="5814480" y="3472954"/>
          <a:ext cx="2313876"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MARCH 20XX</a:t>
          </a:r>
        </a:p>
      </dsp:txBody>
      <dsp:txXfrm>
        <a:off x="5814480" y="3472954"/>
        <a:ext cx="2313876" cy="453752"/>
      </dsp:txXfrm>
    </dsp:sp>
    <dsp:sp modelId="{A03C5372-D306-43AC-B406-6F8183849431}">
      <dsp:nvSpPr>
        <dsp:cNvPr id="0" name=""/>
        <dsp:cNvSpPr/>
      </dsp:nvSpPr>
      <dsp:spPr>
        <a:xfrm>
          <a:off x="5328028" y="2181504"/>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14282312-87CB-41BB-A02D-C594BBEF33C7}">
      <dsp:nvSpPr>
        <dsp:cNvPr id="0" name=""/>
        <dsp:cNvSpPr/>
      </dsp:nvSpPr>
      <dsp:spPr>
        <a:xfrm>
          <a:off x="5286287"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5439AF-6893-479D-8B57-31FBC13C553F}">
      <dsp:nvSpPr>
        <dsp:cNvPr id="0" name=""/>
        <dsp:cNvSpPr/>
      </dsp:nvSpPr>
      <dsp:spPr>
        <a:xfrm rot="8100000">
          <a:off x="6867423" y="502751"/>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22B1C16-7FF0-4DBE-B32E-E43FEB1E2EAC}">
      <dsp:nvSpPr>
        <dsp:cNvPr id="0" name=""/>
        <dsp:cNvSpPr/>
      </dsp:nvSpPr>
      <dsp:spPr>
        <a:xfrm>
          <a:off x="6903067" y="538395"/>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B55AA6D-649D-4145-93EB-08B866A4D4E5}">
      <dsp:nvSpPr>
        <dsp:cNvPr id="0" name=""/>
        <dsp:cNvSpPr/>
      </dsp:nvSpPr>
      <dsp:spPr>
        <a:xfrm>
          <a:off x="7545918" y="890053"/>
          <a:ext cx="2317728"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100000"/>
            </a:lnSpc>
            <a:spcBef>
              <a:spcPct val="0"/>
            </a:spcBef>
            <a:spcAft>
              <a:spcPct val="35000"/>
            </a:spcAft>
            <a:buNone/>
          </a:pPr>
          <a:r>
            <a:rPr lang="en-US" sz="1500" b="0" kern="1200" spc="120" baseline="0" dirty="0">
              <a:solidFill>
                <a:schemeClr val="tx2"/>
              </a:solidFill>
              <a:latin typeface="Tw Cen MT" panose="020B0602020104020603" pitchFamily="34" charset="77"/>
            </a:rPr>
            <a:t>Deploy strategic networks with compelling e-business needs</a:t>
          </a:r>
          <a:endParaRPr lang="en-US" sz="1500" b="1" kern="1200" spc="120" baseline="0" dirty="0">
            <a:solidFill>
              <a:schemeClr val="tx2"/>
            </a:solidFill>
            <a:latin typeface="Tw Cen MT" panose="020B0602020104020603" pitchFamily="34" charset="77"/>
          </a:endParaRPr>
        </a:p>
      </dsp:txBody>
      <dsp:txXfrm>
        <a:off x="7545918" y="890053"/>
        <a:ext cx="2317728" cy="1291450"/>
      </dsp:txXfrm>
    </dsp:sp>
    <dsp:sp modelId="{3FA5D5AE-9CAE-4D19-9765-BCEE62095312}">
      <dsp:nvSpPr>
        <dsp:cNvPr id="0" name=""/>
        <dsp:cNvSpPr/>
      </dsp:nvSpPr>
      <dsp:spPr>
        <a:xfrm>
          <a:off x="7545918" y="436300"/>
          <a:ext cx="2317728"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MAY 20XX</a:t>
          </a:r>
        </a:p>
      </dsp:txBody>
      <dsp:txXfrm>
        <a:off x="7545918" y="436300"/>
        <a:ext cx="2317728" cy="453752"/>
      </dsp:txXfrm>
    </dsp:sp>
    <dsp:sp modelId="{FE6CA7EB-68EC-4E76-9051-08C4CF370101}">
      <dsp:nvSpPr>
        <dsp:cNvPr id="0" name=""/>
        <dsp:cNvSpPr/>
      </dsp:nvSpPr>
      <dsp:spPr>
        <a:xfrm>
          <a:off x="7027849" y="890053"/>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58B7B786-A0AD-4662-8D54-C5C572D2C32C}">
      <dsp:nvSpPr>
        <dsp:cNvPr id="0" name=""/>
        <dsp:cNvSpPr/>
      </dsp:nvSpPr>
      <dsp:spPr>
        <a:xfrm>
          <a:off x="6986108"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CF68BC-C0C1-4740-B1BC-01AF8EFFB980}" type="datetimeFigureOut">
              <a:rPr lang="en-US" smtClean="0"/>
              <a:t>4/21/2024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E82FD2-F864-2E4E-ACF0-2DBC196A7066}" type="slidenum">
              <a:rPr lang="en-US" smtClean="0"/>
              <a:t>‹#›</a:t>
            </a:fld>
            <a:endParaRPr lang="en-US" dirty="0"/>
          </a:p>
        </p:txBody>
      </p:sp>
    </p:spTree>
    <p:extLst>
      <p:ext uri="{BB962C8B-B14F-4D97-AF65-F5344CB8AC3E}">
        <p14:creationId xmlns:p14="http://schemas.microsoft.com/office/powerpoint/2010/main" val="4107142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our project.</a:t>
            </a:r>
          </a:p>
          <a:p>
            <a:endParaRPr lang="en-US" dirty="0"/>
          </a:p>
          <a:p>
            <a:r>
              <a:rPr lang="en-US" dirty="0"/>
              <a:t>This is a collaborative project between the two of us to apply existing hypergraph learning models, which we suspected were currently underrepresented in the current landscape for anomoly detection methods.</a:t>
            </a:r>
          </a:p>
        </p:txBody>
      </p:sp>
      <p:sp>
        <p:nvSpPr>
          <p:cNvPr id="4" name="Slide Number Placeholder 3"/>
          <p:cNvSpPr>
            <a:spLocks noGrp="1"/>
          </p:cNvSpPr>
          <p:nvPr>
            <p:ph type="sldNum" sz="quarter" idx="5"/>
          </p:nvPr>
        </p:nvSpPr>
        <p:spPr/>
        <p:txBody>
          <a:bodyPr/>
          <a:lstStyle/>
          <a:p>
            <a:fld id="{DDE82FD2-F864-2E4E-ACF0-2DBC196A7066}" type="slidenum">
              <a:rPr lang="en-US" smtClean="0"/>
              <a:t>1</a:t>
            </a:fld>
            <a:endParaRPr lang="en-US" dirty="0"/>
          </a:p>
        </p:txBody>
      </p:sp>
    </p:spTree>
    <p:extLst>
      <p:ext uri="{BB962C8B-B14F-4D97-AF65-F5344CB8AC3E}">
        <p14:creationId xmlns:p14="http://schemas.microsoft.com/office/powerpoint/2010/main" val="3615864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similar method was proposed for this dataset as hyper edges could be represented as the merchants and the nodes could be the sender.</a:t>
            </a:r>
          </a:p>
          <a:p>
            <a:endParaRPr lang="en-US" dirty="0"/>
          </a:p>
          <a:p>
            <a:r>
              <a:rPr lang="en-US" dirty="0"/>
              <a:t>This dataset is a popular one to use for this task because its pre-labeled and has been inspected by professionals in the field to confirm the labels.</a:t>
            </a:r>
          </a:p>
        </p:txBody>
      </p:sp>
      <p:sp>
        <p:nvSpPr>
          <p:cNvPr id="4" name="Slide Number Placeholder 3"/>
          <p:cNvSpPr>
            <a:spLocks noGrp="1"/>
          </p:cNvSpPr>
          <p:nvPr>
            <p:ph type="sldNum" sz="quarter" idx="5"/>
          </p:nvPr>
        </p:nvSpPr>
        <p:spPr/>
        <p:txBody>
          <a:bodyPr/>
          <a:lstStyle/>
          <a:p>
            <a:fld id="{DDE82FD2-F864-2E4E-ACF0-2DBC196A7066}" type="slidenum">
              <a:rPr lang="en-US" smtClean="0"/>
              <a:t>10</a:t>
            </a:fld>
            <a:endParaRPr lang="en-US" dirty="0"/>
          </a:p>
        </p:txBody>
      </p:sp>
    </p:spTree>
    <p:extLst>
      <p:ext uri="{BB962C8B-B14F-4D97-AF65-F5344CB8AC3E}">
        <p14:creationId xmlns:p14="http://schemas.microsoft.com/office/powerpoint/2010/main" val="40051185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features for this dataset were selected differently than the reddit dataset. This is because the content of the transactions are different. The features used for the transaction dataset are Sender ID, Amount, Time, Location, and Transaction type.</a:t>
            </a:r>
          </a:p>
          <a:p>
            <a:endParaRPr lang="en-US" dirty="0"/>
          </a:p>
          <a:p>
            <a:endParaRPr lang="en-US" dirty="0"/>
          </a:p>
        </p:txBody>
      </p:sp>
      <p:sp>
        <p:nvSpPr>
          <p:cNvPr id="4" name="Slide Number Placeholder 3"/>
          <p:cNvSpPr>
            <a:spLocks noGrp="1"/>
          </p:cNvSpPr>
          <p:nvPr>
            <p:ph type="sldNum" sz="quarter" idx="5"/>
          </p:nvPr>
        </p:nvSpPr>
        <p:spPr/>
        <p:txBody>
          <a:bodyPr/>
          <a:lstStyle/>
          <a:p>
            <a:fld id="{DDE82FD2-F864-2E4E-ACF0-2DBC196A7066}" type="slidenum">
              <a:rPr lang="en-US" smtClean="0"/>
              <a:t>11</a:t>
            </a:fld>
            <a:endParaRPr lang="en-US" dirty="0"/>
          </a:p>
        </p:txBody>
      </p:sp>
    </p:spTree>
    <p:extLst>
      <p:ext uri="{BB962C8B-B14F-4D97-AF65-F5344CB8AC3E}">
        <p14:creationId xmlns:p14="http://schemas.microsoft.com/office/powerpoint/2010/main" val="20214184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indent="0">
              <a:buFont typeface="Arial" panose="020B0604020202020204" pitchFamily="34" charset="0"/>
              <a:buNone/>
            </a:pPr>
            <a:r>
              <a:rPr lang="en-US" sz="1200" dirty="0"/>
              <a:t>Without going too far into the technical details, here is a breakdown of HGNN</a:t>
            </a:r>
          </a:p>
          <a:p>
            <a:pPr marL="171450" lvl="1" indent="-171450">
              <a:buFont typeface="Arial" panose="020B0604020202020204" pitchFamily="34" charset="0"/>
              <a:buChar char="•"/>
            </a:pPr>
            <a:endParaRPr lang="en-US" sz="1200" dirty="0"/>
          </a:p>
          <a:p>
            <a:pPr marL="171450" lvl="1" indent="-171450">
              <a:buFont typeface="Arial" panose="020B0604020202020204" pitchFamily="34" charset="0"/>
              <a:buChar char="•"/>
            </a:pPr>
            <a:r>
              <a:rPr lang="en-US" sz="1200" dirty="0"/>
              <a:t>HGNN defines a spectral convolution operation on the hypergraph structure, inspired by graph convolutional networks. </a:t>
            </a:r>
          </a:p>
          <a:p>
            <a:pPr marL="171450" lvl="1" indent="-171450">
              <a:buFont typeface="Arial" panose="020B0604020202020204" pitchFamily="34" charset="0"/>
              <a:buChar char="•"/>
            </a:pPr>
            <a:endParaRPr lang="en-US" sz="1200" dirty="0"/>
          </a:p>
          <a:p>
            <a:pPr marL="171450" lvl="1" indent="-171450">
              <a:buFont typeface="Arial" panose="020B0604020202020204" pitchFamily="34" charset="0"/>
              <a:buChar char="•"/>
            </a:pPr>
            <a:r>
              <a:rPr lang="en-US" sz="1200" dirty="0"/>
              <a:t>HGNN introduces a hyperedge convolution layer that performs the convolution operation defined in step 1.</a:t>
            </a:r>
          </a:p>
          <a:p>
            <a:pPr marL="171450" lvl="1" indent="-171450">
              <a:buFont typeface="Arial" panose="020B0604020202020204" pitchFamily="34" charset="0"/>
              <a:buChar char="•"/>
            </a:pPr>
            <a:r>
              <a:rPr lang="en-US" sz="1200" dirty="0"/>
              <a:t>The layer takes a hypergraph signal (feature matrix) X as input and produces a new signal Y as output. </a:t>
            </a:r>
          </a:p>
          <a:p>
            <a:pPr marL="171450" lvl="1" indent="-171450">
              <a:buFont typeface="Arial" panose="020B0604020202020204" pitchFamily="34" charset="0"/>
              <a:buChar char="•"/>
            </a:pPr>
            <a:r>
              <a:rPr lang="en-US" sz="1200" dirty="0"/>
              <a:t>The hyperedge weights W are also learned during training, allowing the model to capture varying importances of different hyperedges.</a:t>
            </a:r>
          </a:p>
          <a:p>
            <a:pPr marL="171450" lvl="1" indent="-171450">
              <a:buFont typeface="Arial" panose="020B0604020202020204" pitchFamily="34" charset="0"/>
              <a:buChar char="•"/>
            </a:pPr>
            <a:endParaRPr lang="en-US" sz="1200" dirty="0"/>
          </a:p>
          <a:p>
            <a:pPr marL="171450" lvl="1" indent="-171450">
              <a:buFont typeface="Arial" panose="020B0604020202020204" pitchFamily="34" charset="0"/>
              <a:buChar char="•"/>
            </a:pPr>
            <a:r>
              <a:rPr lang="en-US" sz="1200" dirty="0"/>
              <a:t>The hyperedge convolution layer is used as a building block in a neural network architecture.</a:t>
            </a:r>
          </a:p>
          <a:p>
            <a:pPr marL="171450" lvl="1" indent="-171450">
              <a:buFont typeface="Arial" panose="020B0604020202020204" pitchFamily="34" charset="0"/>
              <a:buChar char="•"/>
            </a:pPr>
            <a:r>
              <a:rPr lang="en-US" sz="1200" dirty="0"/>
              <a:t>Multiple such layers can be stacked, with non-linearities applied in between, to build a deep HGNN model. </a:t>
            </a:r>
          </a:p>
          <a:p>
            <a:pPr marL="171450" lvl="1" indent="-171450">
              <a:buFont typeface="Arial" panose="020B0604020202020204" pitchFamily="34" charset="0"/>
              <a:buChar char="•"/>
            </a:pPr>
            <a:r>
              <a:rPr lang="en-US" sz="1200" dirty="0"/>
              <a:t>The training objective is typically a supervised loss function for a specific task, such as node classification or regression on the hypergraph data.</a:t>
            </a:r>
          </a:p>
          <a:p>
            <a:endParaRPr lang="en-US" dirty="0"/>
          </a:p>
        </p:txBody>
      </p:sp>
      <p:sp>
        <p:nvSpPr>
          <p:cNvPr id="4" name="Slide Number Placeholder 3"/>
          <p:cNvSpPr>
            <a:spLocks noGrp="1"/>
          </p:cNvSpPr>
          <p:nvPr>
            <p:ph type="sldNum" sz="quarter" idx="5"/>
          </p:nvPr>
        </p:nvSpPr>
        <p:spPr/>
        <p:txBody>
          <a:bodyPr/>
          <a:lstStyle/>
          <a:p>
            <a:fld id="{DDE82FD2-F864-2E4E-ACF0-2DBC196A7066}" type="slidenum">
              <a:rPr lang="en-US" smtClean="0"/>
              <a:t>12</a:t>
            </a:fld>
            <a:endParaRPr lang="en-US" dirty="0"/>
          </a:p>
        </p:txBody>
      </p:sp>
    </p:spTree>
    <p:extLst>
      <p:ext uri="{BB962C8B-B14F-4D97-AF65-F5344CB8AC3E}">
        <p14:creationId xmlns:p14="http://schemas.microsoft.com/office/powerpoint/2010/main" val="1195479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8E8E8"/>
                </a:solidFill>
                <a:effectLst/>
                <a:highlight>
                  <a:srgbClr val="1F1F1F"/>
                </a:highlight>
                <a:latin typeface="Google Sans"/>
              </a:rPr>
              <a:t>Accuracy is actually quite a terrible measurement for anomaly detection, for the fact that the data is severely imbalanced. </a:t>
            </a:r>
            <a:r>
              <a:rPr lang="en-US" b="0" i="0" dirty="0">
                <a:solidFill>
                  <a:srgbClr val="242424"/>
                </a:solidFill>
                <a:effectLst/>
                <a:highlight>
                  <a:srgbClr val="FFFFFF"/>
                </a:highlight>
                <a:latin typeface="source-serif-pro"/>
              </a:rPr>
              <a:t>Most machine learning algorithms designed for classification assume that there is an equal number of examples for each observed class which is rarely the case in real life.</a:t>
            </a:r>
          </a:p>
          <a:p>
            <a:endParaRPr lang="en-US" b="0" i="0" dirty="0">
              <a:solidFill>
                <a:srgbClr val="242424"/>
              </a:solidFill>
              <a:effectLst/>
              <a:highlight>
                <a:srgbClr val="FFFFFF"/>
              </a:highlight>
              <a:latin typeface="source-serif-pro"/>
            </a:endParaRPr>
          </a:p>
          <a:p>
            <a:r>
              <a:rPr lang="en-US" b="0" i="0" dirty="0">
                <a:solidFill>
                  <a:srgbClr val="F5F4EF"/>
                </a:solidFill>
                <a:effectLst/>
                <a:highlight>
                  <a:srgbClr val="2B2A27"/>
                </a:highlight>
                <a:latin typeface="__tiempos_b6f14e"/>
              </a:rPr>
              <a:t>The F1 score is a useful metric for evaluating the performance of a classification model, especially when there is an imbalance between the classes or when you want to consider both precision and recall.</a:t>
            </a:r>
            <a:endParaRPr lang="en-US" b="0" i="0" dirty="0">
              <a:solidFill>
                <a:srgbClr val="E8E8E8"/>
              </a:solidFill>
              <a:effectLst/>
              <a:highlight>
                <a:srgbClr val="1F1F1F"/>
              </a:highlight>
              <a:latin typeface="Google Sans"/>
            </a:endParaRPr>
          </a:p>
          <a:p>
            <a:endParaRPr lang="en-US" b="0" i="0" dirty="0">
              <a:solidFill>
                <a:srgbClr val="E8E8E8"/>
              </a:solidFill>
              <a:effectLst/>
              <a:highlight>
                <a:srgbClr val="1F1F1F"/>
              </a:highlight>
              <a:latin typeface="Google Sans"/>
            </a:endParaRPr>
          </a:p>
          <a:p>
            <a:r>
              <a:rPr lang="en-US" b="0" i="0" dirty="0">
                <a:solidFill>
                  <a:srgbClr val="E8E8E8"/>
                </a:solidFill>
                <a:effectLst/>
                <a:highlight>
                  <a:srgbClr val="1F1F1F"/>
                </a:highlight>
                <a:latin typeface="Google Sans"/>
              </a:rPr>
              <a:t>AUC (Area Under the Curve) is an excellent way of comparing models independent of external variables in the model</a:t>
            </a:r>
          </a:p>
          <a:p>
            <a:r>
              <a:rPr lang="en-US" b="0" i="0" dirty="0">
                <a:solidFill>
                  <a:srgbClr val="242424"/>
                </a:solidFill>
                <a:effectLst/>
                <a:highlight>
                  <a:srgbClr val="FFFFFF"/>
                </a:highlight>
                <a:latin typeface="source-serif-pro"/>
              </a:rPr>
              <a:t>The AUC can be interpreted as follows. It is the probability that the test will give a higher value for a randomly chosen individual who is an anomoly than a randomly chosen individual who does not have an anomoly.</a:t>
            </a:r>
          </a:p>
          <a:p>
            <a:endParaRPr lang="en-US" b="0" i="0" dirty="0">
              <a:solidFill>
                <a:srgbClr val="242424"/>
              </a:solidFill>
              <a:effectLst/>
              <a:highlight>
                <a:srgbClr val="FFFFFF"/>
              </a:highlight>
              <a:latin typeface="source-serif-pro"/>
            </a:endParaRPr>
          </a:p>
          <a:p>
            <a:r>
              <a:rPr lang="en-US" b="0" i="0" dirty="0">
                <a:solidFill>
                  <a:srgbClr val="242424"/>
                </a:solidFill>
                <a:effectLst/>
                <a:highlight>
                  <a:srgbClr val="E8F3E8"/>
                </a:highlight>
                <a:latin typeface="source-serif-pro"/>
              </a:rPr>
              <a:t>A rough rule of thumb is that the accuracy of tests with AUCs between 0.50 and 0.70 is low; between 0.70 and 0.90, the accuracy is moderate; and it is high for AUCs over 0.90.</a:t>
            </a:r>
            <a:endParaRPr lang="en-US" dirty="0"/>
          </a:p>
        </p:txBody>
      </p:sp>
      <p:sp>
        <p:nvSpPr>
          <p:cNvPr id="4" name="Slide Number Placeholder 3"/>
          <p:cNvSpPr>
            <a:spLocks noGrp="1"/>
          </p:cNvSpPr>
          <p:nvPr>
            <p:ph type="sldNum" sz="quarter" idx="5"/>
          </p:nvPr>
        </p:nvSpPr>
        <p:spPr/>
        <p:txBody>
          <a:bodyPr/>
          <a:lstStyle/>
          <a:p>
            <a:fld id="{DDE82FD2-F864-2E4E-ACF0-2DBC196A7066}" type="slidenum">
              <a:rPr lang="en-US" smtClean="0"/>
              <a:t>13</a:t>
            </a:fld>
            <a:endParaRPr lang="en-US" dirty="0"/>
          </a:p>
        </p:txBody>
      </p:sp>
    </p:spTree>
    <p:extLst>
      <p:ext uri="{BB962C8B-B14F-4D97-AF65-F5344CB8AC3E}">
        <p14:creationId xmlns:p14="http://schemas.microsoft.com/office/powerpoint/2010/main" val="10892080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of </a:t>
            </a:r>
            <a:r>
              <a:rPr lang="en-US" b="1" i="0" dirty="0">
                <a:solidFill>
                  <a:srgbClr val="F5F4EF"/>
                </a:solidFill>
                <a:effectLst/>
                <a:highlight>
                  <a:srgbClr val="2B2A27"/>
                </a:highlight>
                <a:latin typeface="__tiempos_b6f14e"/>
              </a:rPr>
              <a:t>temporal dynamics</a:t>
            </a:r>
            <a:r>
              <a:rPr lang="en-US" dirty="0"/>
              <a:t> in hypergraphs can bring a new dimension of information to the model. Models that support changing of nodes and edges over time potentially have a huge advantage.</a:t>
            </a:r>
          </a:p>
          <a:p>
            <a:endParaRPr lang="en-US" dirty="0"/>
          </a:p>
          <a:p>
            <a:r>
              <a:rPr lang="en-US" dirty="0"/>
              <a:t>S-line graphs are a graph-like model of a hypergraph, where hyper-edges become nodes and shared nodes in the hyperedges become the place where edges connect the nodes.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ECECEC"/>
                </a:solidFill>
                <a:effectLst/>
                <a:highlight>
                  <a:srgbClr val="212121"/>
                </a:highlight>
                <a:latin typeface="Söhne"/>
              </a:rPr>
              <a:t>Further exploration of hypergraph learning techniques and architectures tailored to specific anomaly detection tasks.</a:t>
            </a:r>
          </a:p>
          <a:p>
            <a:pPr algn="l">
              <a:buFont typeface="+mj-lt"/>
              <a:buNone/>
            </a:pPr>
            <a:endParaRPr lang="en-US" b="0" i="0" dirty="0">
              <a:solidFill>
                <a:srgbClr val="ECECEC"/>
              </a:solidFill>
              <a:effectLst/>
              <a:highlight>
                <a:srgbClr val="212121"/>
              </a:highlight>
              <a:latin typeface="Söhne"/>
            </a:endParaRPr>
          </a:p>
          <a:p>
            <a:pPr algn="l">
              <a:buFont typeface="+mj-lt"/>
              <a:buNone/>
            </a:pPr>
            <a:r>
              <a:rPr lang="en-US" b="0" i="0" dirty="0">
                <a:solidFill>
                  <a:srgbClr val="F5F4EF"/>
                </a:solidFill>
                <a:effectLst/>
                <a:highlight>
                  <a:srgbClr val="2B2A27"/>
                </a:highlight>
                <a:latin typeface="__tiempos_b6f14e"/>
              </a:rPr>
              <a:t>Most existing hyperedge anomaly detection methods rely on labeled data, which can be challenging and expensive to obtain in many real-world applications. Future work could explore unsupervised and semi-supervised approaches that can learn normal patterns from the data itself and detect deviations from these patterns.</a:t>
            </a:r>
          </a:p>
          <a:p>
            <a:pPr algn="l">
              <a:buFont typeface="+mj-lt"/>
              <a:buNone/>
            </a:pPr>
            <a:endParaRPr lang="en-US" b="0" i="0" dirty="0">
              <a:solidFill>
                <a:srgbClr val="F5F4EF"/>
              </a:solidFill>
              <a:effectLst/>
              <a:highlight>
                <a:srgbClr val="2B2A27"/>
              </a:highlight>
              <a:latin typeface="__tiempos_b6f14e"/>
            </a:endParaRPr>
          </a:p>
          <a:p>
            <a:pPr algn="l">
              <a:buFont typeface="+mj-lt"/>
              <a:buNone/>
            </a:pPr>
            <a:r>
              <a:rPr lang="en-US" b="0" i="0" dirty="0">
                <a:solidFill>
                  <a:srgbClr val="F5F4EF"/>
                </a:solidFill>
                <a:effectLst/>
                <a:highlight>
                  <a:srgbClr val="2B2A27"/>
                </a:highlight>
                <a:latin typeface="__tiempos_b6f14e"/>
              </a:rPr>
              <a:t>As the size and complexity of hypergraphs increase, scalability becomes a crucial challenge. Future work could explore distributed computing techniques, parallel algorithms, and efficient data structures to enable hyperedge anomaly detection on large-scale hypergraphs.</a:t>
            </a:r>
            <a:br>
              <a:rPr lang="en-US" dirty="0"/>
            </a:br>
            <a:endParaRPr lang="en-US" b="0" i="0" dirty="0">
              <a:solidFill>
                <a:srgbClr val="F5F4EF"/>
              </a:solidFill>
              <a:effectLst/>
              <a:highlight>
                <a:srgbClr val="2B2A27"/>
              </a:highlight>
              <a:latin typeface="__tiempos_b6f14e"/>
            </a:endParaRPr>
          </a:p>
          <a:p>
            <a:br>
              <a:rPr lang="en-US" dirty="0"/>
            </a:br>
            <a:endParaRPr lang="en-US" b="0" i="0" dirty="0">
              <a:solidFill>
                <a:srgbClr val="ECECEC"/>
              </a:solidFill>
              <a:effectLst/>
              <a:highlight>
                <a:srgbClr val="212121"/>
              </a:highlight>
              <a:latin typeface="Söhne"/>
            </a:endParaRPr>
          </a:p>
          <a:p>
            <a:endParaRPr lang="en-US" dirty="0"/>
          </a:p>
          <a:p>
            <a:endParaRPr lang="en-US" dirty="0"/>
          </a:p>
        </p:txBody>
      </p:sp>
      <p:sp>
        <p:nvSpPr>
          <p:cNvPr id="4" name="Slide Number Placeholder 3"/>
          <p:cNvSpPr>
            <a:spLocks noGrp="1"/>
          </p:cNvSpPr>
          <p:nvPr>
            <p:ph type="sldNum" sz="quarter" idx="5"/>
          </p:nvPr>
        </p:nvSpPr>
        <p:spPr/>
        <p:txBody>
          <a:bodyPr/>
          <a:lstStyle/>
          <a:p>
            <a:fld id="{DDE82FD2-F864-2E4E-ACF0-2DBC196A7066}" type="slidenum">
              <a:rPr lang="en-US" smtClean="0"/>
              <a:t>15</a:t>
            </a:fld>
            <a:endParaRPr lang="en-US" dirty="0"/>
          </a:p>
        </p:txBody>
      </p:sp>
    </p:spTree>
    <p:extLst>
      <p:ext uri="{BB962C8B-B14F-4D97-AF65-F5344CB8AC3E}">
        <p14:creationId xmlns:p14="http://schemas.microsoft.com/office/powerpoint/2010/main" val="28761342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watching our presentation.</a:t>
            </a:r>
          </a:p>
        </p:txBody>
      </p:sp>
      <p:sp>
        <p:nvSpPr>
          <p:cNvPr id="4" name="Slide Number Placeholder 3"/>
          <p:cNvSpPr>
            <a:spLocks noGrp="1"/>
          </p:cNvSpPr>
          <p:nvPr>
            <p:ph type="sldNum" sz="quarter" idx="5"/>
          </p:nvPr>
        </p:nvSpPr>
        <p:spPr/>
        <p:txBody>
          <a:bodyPr/>
          <a:lstStyle/>
          <a:p>
            <a:fld id="{DDE82FD2-F864-2E4E-ACF0-2DBC196A7066}" type="slidenum">
              <a:rPr lang="en-US" smtClean="0"/>
              <a:t>16</a:t>
            </a:fld>
            <a:endParaRPr lang="en-US" dirty="0"/>
          </a:p>
        </p:txBody>
      </p:sp>
    </p:spTree>
    <p:extLst>
      <p:ext uri="{BB962C8B-B14F-4D97-AF65-F5344CB8AC3E}">
        <p14:creationId xmlns:p14="http://schemas.microsoft.com/office/powerpoint/2010/main" val="4480538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watching our presentation.</a:t>
            </a:r>
          </a:p>
        </p:txBody>
      </p:sp>
      <p:sp>
        <p:nvSpPr>
          <p:cNvPr id="4" name="Slide Number Placeholder 3"/>
          <p:cNvSpPr>
            <a:spLocks noGrp="1"/>
          </p:cNvSpPr>
          <p:nvPr>
            <p:ph type="sldNum" sz="quarter" idx="5"/>
          </p:nvPr>
        </p:nvSpPr>
        <p:spPr/>
        <p:txBody>
          <a:bodyPr/>
          <a:lstStyle/>
          <a:p>
            <a:fld id="{DDE82FD2-F864-2E4E-ACF0-2DBC196A7066}" type="slidenum">
              <a:rPr lang="en-US" smtClean="0"/>
              <a:t>17</a:t>
            </a:fld>
            <a:endParaRPr lang="en-US" dirty="0"/>
          </a:p>
        </p:txBody>
      </p:sp>
    </p:spTree>
    <p:extLst>
      <p:ext uri="{BB962C8B-B14F-4D97-AF65-F5344CB8AC3E}">
        <p14:creationId xmlns:p14="http://schemas.microsoft.com/office/powerpoint/2010/main" val="28990805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Anomoly detection is an old problem with great incentive for research as it is a crucial tool for protecting users from spam, scams, and hackers.</a:t>
            </a:r>
          </a:p>
          <a:p>
            <a:endParaRPr lang="en-US" dirty="0"/>
          </a:p>
          <a:p>
            <a:r>
              <a:rPr lang="en-US" dirty="0"/>
              <a:t>There are two kinds of outlier detection when it comes to network anomalies, first is the structural outlier, this is when a node or cluster of nodes appears to have a different structure than the overall network.</a:t>
            </a:r>
          </a:p>
          <a:p>
            <a:r>
              <a:rPr lang="en-US" dirty="0"/>
              <a:t>The second is the classic contextual outlier which comes from the context of the observation. In other words, it is an outlier based on the content of one node when compared to the usual content of a node in the network.</a:t>
            </a:r>
          </a:p>
        </p:txBody>
      </p:sp>
      <p:sp>
        <p:nvSpPr>
          <p:cNvPr id="4" name="Slide Number Placeholder 3"/>
          <p:cNvSpPr>
            <a:spLocks noGrp="1"/>
          </p:cNvSpPr>
          <p:nvPr>
            <p:ph type="sldNum" sz="quarter" idx="5"/>
          </p:nvPr>
        </p:nvSpPr>
        <p:spPr/>
        <p:txBody>
          <a:bodyPr/>
          <a:lstStyle/>
          <a:p>
            <a:fld id="{DDE82FD2-F864-2E4E-ACF0-2DBC196A7066}" type="slidenum">
              <a:rPr lang="en-US" smtClean="0"/>
              <a:t>2</a:t>
            </a:fld>
            <a:endParaRPr lang="en-US" dirty="0"/>
          </a:p>
        </p:txBody>
      </p:sp>
    </p:spTree>
    <p:extLst>
      <p:ext uri="{BB962C8B-B14F-4D97-AF65-F5344CB8AC3E}">
        <p14:creationId xmlns:p14="http://schemas.microsoft.com/office/powerpoint/2010/main" val="1288487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Anomaly detection is an old field and yet new techniques are being developed every day.</a:t>
            </a:r>
          </a:p>
          <a:p>
            <a:endParaRPr lang="en-US" dirty="0"/>
          </a:p>
          <a:p>
            <a:r>
              <a:rPr lang="en-US" dirty="0"/>
              <a:t>Anomaly detection is also extremely important to many fields such as, stock tracking, healthcare, image reconstruction, anomaly detection in images.</a:t>
            </a:r>
          </a:p>
        </p:txBody>
      </p:sp>
      <p:sp>
        <p:nvSpPr>
          <p:cNvPr id="4" name="Slide Number Placeholder 3"/>
          <p:cNvSpPr>
            <a:spLocks noGrp="1"/>
          </p:cNvSpPr>
          <p:nvPr>
            <p:ph type="sldNum" sz="quarter" idx="5"/>
          </p:nvPr>
        </p:nvSpPr>
        <p:spPr/>
        <p:txBody>
          <a:bodyPr/>
          <a:lstStyle/>
          <a:p>
            <a:fld id="{DDE82FD2-F864-2E4E-ACF0-2DBC196A7066}" type="slidenum">
              <a:rPr lang="en-US" smtClean="0"/>
              <a:t>3</a:t>
            </a:fld>
            <a:endParaRPr lang="en-US" dirty="0"/>
          </a:p>
        </p:txBody>
      </p:sp>
    </p:spTree>
    <p:extLst>
      <p:ext uri="{BB962C8B-B14F-4D97-AF65-F5344CB8AC3E}">
        <p14:creationId xmlns:p14="http://schemas.microsoft.com/office/powerpoint/2010/main" val="2379000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Hypergraphs are a special type of graph, developed to observe the higher order structure of a graph. While every graph can be converted to a hypergraph using convolution or other methods, a bipartite graph can be converted without losing any information from the original graph. For this project, we selected two datasets that has bipartite structures that could be converted to hypergraphs.</a:t>
            </a:r>
          </a:p>
        </p:txBody>
      </p:sp>
      <p:sp>
        <p:nvSpPr>
          <p:cNvPr id="4" name="Slide Number Placeholder 3"/>
          <p:cNvSpPr>
            <a:spLocks noGrp="1"/>
          </p:cNvSpPr>
          <p:nvPr>
            <p:ph type="sldNum" sz="quarter" idx="5"/>
          </p:nvPr>
        </p:nvSpPr>
        <p:spPr/>
        <p:txBody>
          <a:bodyPr/>
          <a:lstStyle/>
          <a:p>
            <a:fld id="{DDE82FD2-F864-2E4E-ACF0-2DBC196A7066}" type="slidenum">
              <a:rPr lang="en-US" smtClean="0"/>
              <a:t>4</a:t>
            </a:fld>
            <a:endParaRPr lang="en-US" dirty="0"/>
          </a:p>
        </p:txBody>
      </p:sp>
    </p:spTree>
    <p:extLst>
      <p:ext uri="{BB962C8B-B14F-4D97-AF65-F5344CB8AC3E}">
        <p14:creationId xmlns:p14="http://schemas.microsoft.com/office/powerpoint/2010/main" val="27090226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dataset we approached was a basic user to web forum database from Reddit.com that had a user ID, forum ID, message and timestamp.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dataset was chosen for its simplicity in understanding since social media is something that everyone is very familiar with.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screenshot is a zoomed out view of the reddit dataset.</a:t>
            </a:r>
          </a:p>
        </p:txBody>
      </p:sp>
      <p:sp>
        <p:nvSpPr>
          <p:cNvPr id="4" name="Slide Number Placeholder 3"/>
          <p:cNvSpPr>
            <a:spLocks noGrp="1"/>
          </p:cNvSpPr>
          <p:nvPr>
            <p:ph type="sldNum" sz="quarter" idx="5"/>
          </p:nvPr>
        </p:nvSpPr>
        <p:spPr/>
        <p:txBody>
          <a:bodyPr/>
          <a:lstStyle/>
          <a:p>
            <a:fld id="{DDE82FD2-F864-2E4E-ACF0-2DBC196A7066}" type="slidenum">
              <a:rPr lang="en-US" smtClean="0"/>
              <a:t>5</a:t>
            </a:fld>
            <a:endParaRPr lang="en-US" dirty="0"/>
          </a:p>
        </p:txBody>
      </p:sp>
    </p:spTree>
    <p:extLst>
      <p:ext uri="{BB962C8B-B14F-4D97-AF65-F5344CB8AC3E}">
        <p14:creationId xmlns:p14="http://schemas.microsoft.com/office/powerpoint/2010/main" val="1403930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graph is a closer look at the network on the last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interactions form a bipartite network between user and forum.</a:t>
            </a:r>
          </a:p>
          <a:p>
            <a:endParaRPr lang="en-US" dirty="0"/>
          </a:p>
          <a:p>
            <a:r>
              <a:rPr lang="en-US" dirty="0"/>
              <a:t>The green nodes are forums, while the pink are the users and edges are every interaction with the form through a comment or a post.</a:t>
            </a:r>
          </a:p>
        </p:txBody>
      </p:sp>
      <p:sp>
        <p:nvSpPr>
          <p:cNvPr id="4" name="Slide Number Placeholder 3"/>
          <p:cNvSpPr>
            <a:spLocks noGrp="1"/>
          </p:cNvSpPr>
          <p:nvPr>
            <p:ph type="sldNum" sz="quarter" idx="5"/>
          </p:nvPr>
        </p:nvSpPr>
        <p:spPr/>
        <p:txBody>
          <a:bodyPr/>
          <a:lstStyle/>
          <a:p>
            <a:fld id="{DDE82FD2-F864-2E4E-ACF0-2DBC196A7066}" type="slidenum">
              <a:rPr lang="en-US" smtClean="0"/>
              <a:t>6</a:t>
            </a:fld>
            <a:endParaRPr lang="en-US" dirty="0"/>
          </a:p>
        </p:txBody>
      </p:sp>
    </p:spTree>
    <p:extLst>
      <p:ext uri="{BB962C8B-B14F-4D97-AF65-F5344CB8AC3E}">
        <p14:creationId xmlns:p14="http://schemas.microsoft.com/office/powerpoint/2010/main" val="3252475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 of anomalies when it comes to our dataset.</a:t>
            </a:r>
          </a:p>
          <a:p>
            <a:endParaRPr lang="en-US" dirty="0"/>
          </a:p>
          <a:p>
            <a:r>
              <a:rPr lang="en-US" dirty="0"/>
              <a:t>As you can probably tell, even though the text from both datasets is random, the original dataset is much more coherent.</a:t>
            </a:r>
          </a:p>
          <a:p>
            <a:endParaRPr lang="en-US" dirty="0"/>
          </a:p>
          <a:p>
            <a:r>
              <a:rPr lang="en-US" dirty="0"/>
              <a:t>These anomalies were randomly inserted into the dataset and labeled for the training of the model.</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DE82FD2-F864-2E4E-ACF0-2DBC196A7066}" type="slidenum">
              <a:rPr lang="en-US" smtClean="0"/>
              <a:t>7</a:t>
            </a:fld>
            <a:endParaRPr lang="en-US" dirty="0"/>
          </a:p>
        </p:txBody>
      </p:sp>
    </p:spTree>
    <p:extLst>
      <p:ext uri="{BB962C8B-B14F-4D97-AF65-F5344CB8AC3E}">
        <p14:creationId xmlns:p14="http://schemas.microsoft.com/office/powerpoint/2010/main" val="3347295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talk about the features selected for the learning process.</a:t>
            </a:r>
          </a:p>
          <a:p>
            <a:endParaRPr lang="en-US" dirty="0"/>
          </a:p>
          <a:p>
            <a:r>
              <a:rPr lang="en-US" dirty="0"/>
              <a:t>Features were generated for each user based on a conglomeration of their messages.</a:t>
            </a:r>
          </a:p>
          <a:p>
            <a:endParaRPr lang="en-US" dirty="0"/>
          </a:p>
          <a:p>
            <a:r>
              <a:rPr lang="en-US" dirty="0"/>
              <a:t>Their messages where then vectorized using a bag of words approach where a list of numbers represent the number of times each word was used.</a:t>
            </a:r>
          </a:p>
          <a:p>
            <a:endParaRPr lang="en-US" dirty="0"/>
          </a:p>
          <a:p>
            <a:r>
              <a:rPr lang="en-US" dirty="0"/>
              <a:t>This helps to identify anomalous users, since they are more likely to use unusual words, or use similar words as other anomalies.</a:t>
            </a:r>
          </a:p>
          <a:p>
            <a:endParaRPr lang="en-US" dirty="0"/>
          </a:p>
          <a:p>
            <a:r>
              <a:rPr lang="en-US" dirty="0"/>
              <a:t>In this visualization of the feature space, its easy to see that a number of entries in the dataset do not fit nicely with the rest.</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DE82FD2-F864-2E4E-ACF0-2DBC196A7066}" type="slidenum">
              <a:rPr lang="en-US" smtClean="0"/>
              <a:t>8</a:t>
            </a:fld>
            <a:endParaRPr lang="en-US" dirty="0"/>
          </a:p>
        </p:txBody>
      </p:sp>
    </p:spTree>
    <p:extLst>
      <p:ext uri="{BB962C8B-B14F-4D97-AF65-F5344CB8AC3E}">
        <p14:creationId xmlns:p14="http://schemas.microsoft.com/office/powerpoint/2010/main" val="2630764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the second dataset tested with this method. We picked this method because it has been extensively studied and had an overall low accuracy with the top anomaly detection method called GTAN (Gated Temporal Attention Network).</a:t>
            </a:r>
          </a:p>
          <a:p>
            <a:endParaRPr lang="en-US" dirty="0"/>
          </a:p>
          <a:p>
            <a:r>
              <a:rPr lang="en-US" dirty="0"/>
              <a:t>This is a visualization of that dataset.</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DE82FD2-F864-2E4E-ACF0-2DBC196A7066}" type="slidenum">
              <a:rPr lang="en-US" smtClean="0"/>
              <a:t>9</a:t>
            </a:fld>
            <a:endParaRPr lang="en-US" dirty="0"/>
          </a:p>
        </p:txBody>
      </p:sp>
    </p:spTree>
    <p:extLst>
      <p:ext uri="{BB962C8B-B14F-4D97-AF65-F5344CB8AC3E}">
        <p14:creationId xmlns:p14="http://schemas.microsoft.com/office/powerpoint/2010/main" val="2182758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2AF3450-104B-47D0-B01B-DC08566F9D2C}"/>
              </a:ext>
            </a:extLst>
          </p:cNvPr>
          <p:cNvSpPr>
            <a:spLocks noGrp="1"/>
          </p:cNvSpPr>
          <p:nvPr>
            <p:ph type="pic" sz="quarter" idx="10"/>
          </p:nvPr>
        </p:nvSpPr>
        <p:spPr>
          <a:xfrm>
            <a:off x="3686175" y="0"/>
            <a:ext cx="8505825" cy="6858000"/>
          </a:xfrm>
          <a:custGeom>
            <a:avLst/>
            <a:gdLst>
              <a:gd name="connsiteX0" fmla="*/ 1701752 w 8505825"/>
              <a:gd name="connsiteY0" fmla="*/ 0 h 6858000"/>
              <a:gd name="connsiteX1" fmla="*/ 8505825 w 8505825"/>
              <a:gd name="connsiteY1" fmla="*/ 0 h 6858000"/>
              <a:gd name="connsiteX2" fmla="*/ 8505825 w 8505825"/>
              <a:gd name="connsiteY2" fmla="*/ 6858000 h 6858000"/>
              <a:gd name="connsiteX3" fmla="*/ 0 w 8505825"/>
              <a:gd name="connsiteY3" fmla="*/ 6858000 h 6858000"/>
              <a:gd name="connsiteX4" fmla="*/ 0 w 8505825"/>
              <a:gd name="connsiteY4" fmla="*/ 6837396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5825" h="6858000">
                <a:moveTo>
                  <a:pt x="1701752" y="0"/>
                </a:moveTo>
                <a:lnTo>
                  <a:pt x="8505825" y="0"/>
                </a:lnTo>
                <a:lnTo>
                  <a:pt x="8505825" y="6858000"/>
                </a:lnTo>
                <a:lnTo>
                  <a:pt x="0" y="6858000"/>
                </a:lnTo>
                <a:lnTo>
                  <a:pt x="0" y="6837396"/>
                </a:lnTo>
                <a:close/>
              </a:path>
            </a:pathLst>
          </a:custGeom>
        </p:spPr>
        <p:txBody>
          <a:bodyPr wrap="square" anchor="ctr">
            <a:noAutofit/>
          </a:bodyPr>
          <a:lstStyle>
            <a:lvl1pPr marL="0" indent="0" algn="ctr">
              <a:buNone/>
              <a:defRPr/>
            </a:lvl1pPr>
          </a:lstStyle>
          <a:p>
            <a:endParaRPr lang="en-US" dirty="0"/>
          </a:p>
        </p:txBody>
      </p:sp>
      <p:cxnSp>
        <p:nvCxnSpPr>
          <p:cNvPr id="13" name="Straight Connector 12">
            <a:extLst>
              <a:ext uri="{FF2B5EF4-FFF2-40B4-BE49-F238E27FC236}">
                <a16:creationId xmlns:a16="http://schemas.microsoft.com/office/drawing/2014/main" id="{93C4921B-870F-DA4B-99FE-526B47FAF5FF}"/>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3C217E0E-2C1A-4D03-BC55-D7D6609B8121}"/>
              </a:ext>
            </a:extLst>
          </p:cNvPr>
          <p:cNvSpPr>
            <a:spLocks noGrp="1"/>
          </p:cNvSpPr>
          <p:nvPr>
            <p:ph type="title"/>
          </p:nvPr>
        </p:nvSpPr>
        <p:spPr>
          <a:xfrm>
            <a:off x="693683" y="879635"/>
            <a:ext cx="7659486" cy="1198178"/>
          </a:xfrm>
          <a:custGeom>
            <a:avLst/>
            <a:gdLst>
              <a:gd name="connsiteX0" fmla="*/ 0 w 7659486"/>
              <a:gd name="connsiteY0" fmla="*/ 0 h 1198178"/>
              <a:gd name="connsiteX1" fmla="*/ 7659486 w 7659486"/>
              <a:gd name="connsiteY1" fmla="*/ 0 h 1198178"/>
              <a:gd name="connsiteX2" fmla="*/ 7355455 w 7659486"/>
              <a:gd name="connsiteY2" fmla="*/ 1198178 h 1198178"/>
              <a:gd name="connsiteX3" fmla="*/ 0 w 7659486"/>
              <a:gd name="connsiteY3" fmla="*/ 1198178 h 1198178"/>
            </a:gdLst>
            <a:ahLst/>
            <a:cxnLst>
              <a:cxn ang="0">
                <a:pos x="connsiteX0" y="connsiteY0"/>
              </a:cxn>
              <a:cxn ang="0">
                <a:pos x="connsiteX1" y="connsiteY1"/>
              </a:cxn>
              <a:cxn ang="0">
                <a:pos x="connsiteX2" y="connsiteY2"/>
              </a:cxn>
              <a:cxn ang="0">
                <a:pos x="connsiteX3" y="connsiteY3"/>
              </a:cxn>
            </a:cxnLst>
            <a:rect l="l" t="t" r="r" b="b"/>
            <a:pathLst>
              <a:path w="7659486" h="1198178">
                <a:moveTo>
                  <a:pt x="0" y="0"/>
                </a:moveTo>
                <a:lnTo>
                  <a:pt x="7659486" y="0"/>
                </a:lnTo>
                <a:lnTo>
                  <a:pt x="7355455" y="1198178"/>
                </a:lnTo>
                <a:lnTo>
                  <a:pt x="0" y="1198178"/>
                </a:lnTo>
                <a:close/>
              </a:path>
            </a:pathLst>
          </a:custGeom>
          <a:solidFill>
            <a:schemeClr val="accent2"/>
          </a:solidFill>
        </p:spPr>
        <p:txBody>
          <a:bodyPr wrap="square" lIns="320040">
            <a:noAutofit/>
          </a:bodyPr>
          <a:lstStyle>
            <a:lvl1pPr>
              <a:defRPr sz="4000" cap="all" spc="300"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916016" y="2551819"/>
            <a:ext cx="2952599" cy="1781642"/>
          </a:xfrm>
        </p:spPr>
        <p:txBody>
          <a:bodyPr>
            <a:normAutofit/>
          </a:bodyPr>
          <a:lstStyle>
            <a:lvl1pPr marL="0" indent="0" algn="l">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642D6D4-2980-4539-861D-C5AB35191834}" type="datetime1">
              <a:rPr lang="en-US" smtClean="0"/>
              <a:t>4/21/2024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12" name="Title 1">
            <a:extLst>
              <a:ext uri="{FF2B5EF4-FFF2-40B4-BE49-F238E27FC236}">
                <a16:creationId xmlns:a16="http://schemas.microsoft.com/office/drawing/2014/main" id="{6B46AC40-4848-C146-B8DE-C805F662DCA5}"/>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09666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lvl1pPr>
          </a:lstStyle>
          <a:p>
            <a:fld id="{7F8D6AE6-5560-4C47-974F-51A82A9CC533}" type="datetime1">
              <a:rPr lang="en-US" smtClean="0"/>
              <a:t>4/21/2024</a:t>
            </a:fld>
            <a:endParaRPr lang="en-US" dirty="0"/>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a:xfrm>
            <a:off x="4053114" y="6356350"/>
            <a:ext cx="2188029" cy="365125"/>
          </a:xfrm>
        </p:spPr>
        <p:txBody>
          <a:bodyPr/>
          <a:lstStyle>
            <a:lvl1pPr algn="r">
              <a:defRPr sz="1000"/>
            </a:lvl1pPr>
          </a:lstStyle>
          <a:p>
            <a:r>
              <a:rPr lang="en-US" dirty="0"/>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solidFill>
                  <a:schemeClr val="bg1"/>
                </a:solidFill>
              </a:defRPr>
            </a:lvl1pPr>
          </a:lstStyle>
          <a:p>
            <a:fld id="{294A09A9-5501-47C1-A89A-A340965A2BE2}" type="slidenum">
              <a:rPr lang="en-US" smtClean="0"/>
              <a:pPr/>
              <a:t>‹#›</a:t>
            </a:fld>
            <a:endParaRPr lang="en-US" dirty="0"/>
          </a:p>
        </p:txBody>
      </p:sp>
      <p:cxnSp>
        <p:nvCxnSpPr>
          <p:cNvPr id="8" name="Straight Connector 7">
            <a:extLst>
              <a:ext uri="{FF2B5EF4-FFF2-40B4-BE49-F238E27FC236}">
                <a16:creationId xmlns:a16="http://schemas.microsoft.com/office/drawing/2014/main" id="{59FE6242-19BA-2847-9959-30D6F0E27035}"/>
              </a:ext>
            </a:extLst>
          </p:cNvPr>
          <p:cNvCxnSpPr/>
          <p:nvPr userDrawn="1"/>
        </p:nvCxnSpPr>
        <p:spPr>
          <a:xfrm flipH="1">
            <a:off x="633306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715A3155-E4BF-478C-8D90-C66F5EB27439}"/>
              </a:ext>
            </a:extLst>
          </p:cNvPr>
          <p:cNvSpPr>
            <a:spLocks noGrp="1"/>
          </p:cNvSpPr>
          <p:nvPr>
            <p:ph type="ctrTitle"/>
          </p:nvPr>
        </p:nvSpPr>
        <p:spPr>
          <a:xfrm>
            <a:off x="693683" y="879636"/>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lnSpc>
                <a:spcPct val="100000"/>
              </a:lnSpc>
              <a:defRPr sz="4000" cap="all" spc="300" baseline="0">
                <a:solidFill>
                  <a:schemeClr val="bg1"/>
                </a:solidFill>
                <a:latin typeface="Bahnschrift" panose="020B0502040204020203" pitchFamily="34" charset="0"/>
              </a:defRPr>
            </a:lvl1pPr>
          </a:lstStyle>
          <a:p>
            <a:r>
              <a:rPr lang="en-US" dirty="0"/>
              <a:t>Click to edit Master title style</a:t>
            </a:r>
          </a:p>
        </p:txBody>
      </p:sp>
      <p:sp>
        <p:nvSpPr>
          <p:cNvPr id="10" name="Subtitle 2">
            <a:extLst>
              <a:ext uri="{FF2B5EF4-FFF2-40B4-BE49-F238E27FC236}">
                <a16:creationId xmlns:a16="http://schemas.microsoft.com/office/drawing/2014/main" id="{EDF23CDC-9A9D-5247-AD71-0A10D94BDCBE}"/>
              </a:ext>
            </a:extLst>
          </p:cNvPr>
          <p:cNvSpPr>
            <a:spLocks noGrp="1"/>
          </p:cNvSpPr>
          <p:nvPr>
            <p:ph type="subTitle" idx="1"/>
          </p:nvPr>
        </p:nvSpPr>
        <p:spPr>
          <a:xfrm>
            <a:off x="916016" y="2551819"/>
            <a:ext cx="4413068" cy="3539265"/>
          </a:xfrm>
        </p:spPr>
        <p:txBody>
          <a:bodyPr>
            <a:normAutofit/>
          </a:bodyPr>
          <a:lstStyle>
            <a:lvl1pPr marL="342900" indent="-342900" algn="l">
              <a:lnSpc>
                <a:spcPct val="100000"/>
              </a:lnSpc>
              <a:buFont typeface="Arial" panose="020B0604020202020204" pitchFamily="34" charset="0"/>
              <a:buChar char="•"/>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7" name="Picture Placeholder 26">
            <a:extLst>
              <a:ext uri="{FF2B5EF4-FFF2-40B4-BE49-F238E27FC236}">
                <a16:creationId xmlns:a16="http://schemas.microsoft.com/office/drawing/2014/main" id="{0DA38E85-9448-450D-A4ED-FFA79C7100D6}"/>
              </a:ext>
            </a:extLst>
          </p:cNvPr>
          <p:cNvSpPr>
            <a:spLocks noGrp="1"/>
          </p:cNvSpPr>
          <p:nvPr>
            <p:ph type="pic" sz="quarter" idx="14"/>
          </p:nvPr>
        </p:nvSpPr>
        <p:spPr>
          <a:xfrm>
            <a:off x="6461342" y="0"/>
            <a:ext cx="5730658" cy="6858000"/>
          </a:xfrm>
          <a:custGeom>
            <a:avLst/>
            <a:gdLst>
              <a:gd name="connsiteX0" fmla="*/ 1688746 w 5730658"/>
              <a:gd name="connsiteY0" fmla="*/ 0 h 6858000"/>
              <a:gd name="connsiteX1" fmla="*/ 5730658 w 5730658"/>
              <a:gd name="connsiteY1" fmla="*/ 0 h 6858000"/>
              <a:gd name="connsiteX2" fmla="*/ 5730658 w 5730658"/>
              <a:gd name="connsiteY2" fmla="*/ 6858000 h 6858000"/>
              <a:gd name="connsiteX3" fmla="*/ 31751 w 5730658"/>
              <a:gd name="connsiteY3" fmla="*/ 6858000 h 6858000"/>
              <a:gd name="connsiteX4" fmla="*/ 31751 w 5730658"/>
              <a:gd name="connsiteY4" fmla="*/ 6857688 h 6858000"/>
              <a:gd name="connsiteX5" fmla="*/ 0 w 5730658"/>
              <a:gd name="connsiteY5" fmla="*/ 6857932 h 6858000"/>
              <a:gd name="connsiteX6" fmla="*/ 31751 w 5730658"/>
              <a:gd name="connsiteY6" fmla="*/ 6729501 h 6858000"/>
              <a:gd name="connsiteX7" fmla="*/ 31751 w 5730658"/>
              <a:gd name="connsiteY7" fmla="*/ 6681788 h 6858000"/>
              <a:gd name="connsiteX8" fmla="*/ 43547 w 5730658"/>
              <a:gd name="connsiteY8" fmla="*/ 6681788 h 6858000"/>
              <a:gd name="connsiteX9" fmla="*/ 1688746 w 5730658"/>
              <a:gd name="connsiteY9" fmla="*/ 270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0658" h="6858000">
                <a:moveTo>
                  <a:pt x="1688746" y="0"/>
                </a:moveTo>
                <a:lnTo>
                  <a:pt x="5730658" y="0"/>
                </a:lnTo>
                <a:lnTo>
                  <a:pt x="5730658" y="6858000"/>
                </a:lnTo>
                <a:lnTo>
                  <a:pt x="31751" y="6858000"/>
                </a:lnTo>
                <a:lnTo>
                  <a:pt x="31751" y="6857688"/>
                </a:lnTo>
                <a:lnTo>
                  <a:pt x="0" y="6857932"/>
                </a:lnTo>
                <a:lnTo>
                  <a:pt x="31751" y="6729501"/>
                </a:lnTo>
                <a:lnTo>
                  <a:pt x="31751" y="6681788"/>
                </a:lnTo>
                <a:lnTo>
                  <a:pt x="43547" y="6681788"/>
                </a:lnTo>
                <a:lnTo>
                  <a:pt x="1688746" y="27053"/>
                </a:lnTo>
                <a:close/>
              </a:path>
            </a:pathLst>
          </a:custGeom>
        </p:spPr>
        <p:txBody>
          <a:bodyPr wrap="square" anchor="ctr">
            <a:noAutofit/>
          </a:bodyPr>
          <a:lstStyle>
            <a:lvl1pPr marL="0" indent="0" algn="ctr">
              <a:buNone/>
              <a:defRPr/>
            </a:lvl1pPr>
          </a:lstStyle>
          <a:p>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F72571D-58D5-4367-9E7E-94A5A5D795B8}"/>
              </a:ext>
            </a:extLst>
          </p:cNvPr>
          <p:cNvSpPr/>
          <p:nvPr userDrawn="1"/>
        </p:nvSpPr>
        <p:spPr>
          <a:xfrm>
            <a:off x="693682" y="2286000"/>
            <a:ext cx="11498318" cy="341630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Picture Placeholder 20">
            <a:extLst>
              <a:ext uri="{FF2B5EF4-FFF2-40B4-BE49-F238E27FC236}">
                <a16:creationId xmlns:a16="http://schemas.microsoft.com/office/drawing/2014/main" id="{ACD184E7-842E-4CDA-8022-CFE5CEA0DBE9}"/>
              </a:ext>
            </a:extLst>
          </p:cNvPr>
          <p:cNvSpPr>
            <a:spLocks noGrp="1"/>
          </p:cNvSpPr>
          <p:nvPr>
            <p:ph type="pic" sz="quarter" idx="16"/>
          </p:nvPr>
        </p:nvSpPr>
        <p:spPr>
          <a:xfrm>
            <a:off x="0" y="0"/>
            <a:ext cx="8534400" cy="6858000"/>
          </a:xfrm>
          <a:custGeom>
            <a:avLst/>
            <a:gdLst>
              <a:gd name="connsiteX0" fmla="*/ 0 w 8534400"/>
              <a:gd name="connsiteY0" fmla="*/ 0 h 6858000"/>
              <a:gd name="connsiteX1" fmla="*/ 6827520 w 8534400"/>
              <a:gd name="connsiteY1" fmla="*/ 0 h 6858000"/>
              <a:gd name="connsiteX2" fmla="*/ 7396480 w 8534400"/>
              <a:gd name="connsiteY2" fmla="*/ 2286000 h 6858000"/>
              <a:gd name="connsiteX3" fmla="*/ 693682 w 8534400"/>
              <a:gd name="connsiteY3" fmla="*/ 2286000 h 6858000"/>
              <a:gd name="connsiteX4" fmla="*/ 693682 w 8534400"/>
              <a:gd name="connsiteY4" fmla="*/ 5702300 h 6858000"/>
              <a:gd name="connsiteX5" fmla="*/ 8246759 w 8534400"/>
              <a:gd name="connsiteY5" fmla="*/ 5702300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396480" y="2286000"/>
                </a:lnTo>
                <a:lnTo>
                  <a:pt x="693682" y="2286000"/>
                </a:lnTo>
                <a:lnTo>
                  <a:pt x="693682" y="5702300"/>
                </a:lnTo>
                <a:lnTo>
                  <a:pt x="8246759" y="5702300"/>
                </a:lnTo>
                <a:lnTo>
                  <a:pt x="8534400" y="6858000"/>
                </a:lnTo>
                <a:lnTo>
                  <a:pt x="0" y="6858000"/>
                </a:lnTo>
                <a:close/>
              </a:path>
            </a:pathLst>
          </a:custGeom>
        </p:spPr>
        <p:txBody>
          <a:bodyPr wrap="square">
            <a:noAutofit/>
          </a:bodyPr>
          <a:lstStyle/>
          <a:p>
            <a:endParaRPr lang="en-US" dirty="0"/>
          </a:p>
        </p:txBody>
      </p:sp>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solidFill>
                  <a:schemeClr val="bg1"/>
                </a:solidFill>
              </a:defRPr>
            </a:lvl1pPr>
          </a:lstStyle>
          <a:p>
            <a:fld id="{9F078ECC-9F72-4C84-9F40-DBB817ADBDF0}" type="datetime1">
              <a:rPr lang="en-US" smtClean="0"/>
              <a:t>4/21/2024</a:t>
            </a:fld>
            <a:endParaRPr lang="en-US" dirty="0"/>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lvl1pPr>
              <a:defRPr sz="1000">
                <a:solidFill>
                  <a:schemeClr val="bg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3" name="Text Placeholder 2">
            <a:extLst>
              <a:ext uri="{FF2B5EF4-FFF2-40B4-BE49-F238E27FC236}">
                <a16:creationId xmlns:a16="http://schemas.microsoft.com/office/drawing/2014/main" id="{6CC650A3-C37B-8949-AAFB-1CA610A432AE}"/>
              </a:ext>
            </a:extLst>
          </p:cNvPr>
          <p:cNvSpPr>
            <a:spLocks noGrp="1"/>
          </p:cNvSpPr>
          <p:nvPr>
            <p:ph type="body" sz="quarter" idx="13"/>
          </p:nvPr>
        </p:nvSpPr>
        <p:spPr>
          <a:xfrm>
            <a:off x="4661069"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dirty="0"/>
              <a:t>Click to edit Master text styles</a:t>
            </a:r>
          </a:p>
          <a:p>
            <a:pPr lvl="1"/>
            <a:r>
              <a:rPr lang="en-US" dirty="0"/>
              <a:t>Second level</a:t>
            </a:r>
          </a:p>
        </p:txBody>
      </p:sp>
      <p:sp>
        <p:nvSpPr>
          <p:cNvPr id="14" name="Text Placeholder 2">
            <a:extLst>
              <a:ext uri="{FF2B5EF4-FFF2-40B4-BE49-F238E27FC236}">
                <a16:creationId xmlns:a16="http://schemas.microsoft.com/office/drawing/2014/main" id="{6823CE96-7B45-0E4E-8DD2-AAE6F7DB97C9}"/>
              </a:ext>
            </a:extLst>
          </p:cNvPr>
          <p:cNvSpPr>
            <a:spLocks noGrp="1"/>
          </p:cNvSpPr>
          <p:nvPr>
            <p:ph type="body" sz="quarter" idx="14"/>
          </p:nvPr>
        </p:nvSpPr>
        <p:spPr>
          <a:xfrm>
            <a:off x="81151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dirty="0"/>
              <a:t>Click to edit Master text styles</a:t>
            </a:r>
          </a:p>
          <a:p>
            <a:pPr lvl="1"/>
            <a:r>
              <a:rPr lang="en-US" dirty="0"/>
              <a:t>Second level</a:t>
            </a:r>
          </a:p>
        </p:txBody>
      </p:sp>
      <p:sp>
        <p:nvSpPr>
          <p:cNvPr id="15" name="Text Placeholder 2">
            <a:extLst>
              <a:ext uri="{FF2B5EF4-FFF2-40B4-BE49-F238E27FC236}">
                <a16:creationId xmlns:a16="http://schemas.microsoft.com/office/drawing/2014/main" id="{7F451F20-9248-594B-8CD5-3442A64513D8}"/>
              </a:ext>
            </a:extLst>
          </p:cNvPr>
          <p:cNvSpPr>
            <a:spLocks noGrp="1"/>
          </p:cNvSpPr>
          <p:nvPr>
            <p:ph type="body" sz="quarter" idx="15"/>
          </p:nvPr>
        </p:nvSpPr>
        <p:spPr>
          <a:xfrm>
            <a:off x="12190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dirty="0"/>
              <a:t>Click to edit Master text styles</a:t>
            </a:r>
          </a:p>
          <a:p>
            <a:pPr lvl="1"/>
            <a:r>
              <a:rPr lang="en-US" dirty="0"/>
              <a:t>Second level</a:t>
            </a:r>
          </a:p>
        </p:txBody>
      </p:sp>
      <p:cxnSp>
        <p:nvCxnSpPr>
          <p:cNvPr id="18" name="Straight Connector 17">
            <a:extLst>
              <a:ext uri="{FF2B5EF4-FFF2-40B4-BE49-F238E27FC236}">
                <a16:creationId xmlns:a16="http://schemas.microsoft.com/office/drawing/2014/main" id="{92008AA3-BEDF-CE40-9D94-F5875454E799}"/>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itle 19">
            <a:extLst>
              <a:ext uri="{FF2B5EF4-FFF2-40B4-BE49-F238E27FC236}">
                <a16:creationId xmlns:a16="http://schemas.microsoft.com/office/drawing/2014/main" id="{028065BE-52F2-4F89-82A3-E5DA80527B9C}"/>
              </a:ext>
            </a:extLst>
          </p:cNvPr>
          <p:cNvSpPr>
            <a:spLocks noGrp="1"/>
          </p:cNvSpPr>
          <p:nvPr>
            <p:ph type="ctrTitle"/>
          </p:nvPr>
        </p:nvSpPr>
        <p:spPr>
          <a:xfrm>
            <a:off x="693684" y="879636"/>
            <a:ext cx="6294727" cy="1206888"/>
          </a:xfrm>
          <a:custGeom>
            <a:avLst/>
            <a:gdLst>
              <a:gd name="connsiteX0" fmla="*/ 5986630 w 6294727"/>
              <a:gd name="connsiteY0" fmla="*/ 0 h 1206888"/>
              <a:gd name="connsiteX1" fmla="*/ 6294727 w 6294727"/>
              <a:gd name="connsiteY1" fmla="*/ 1206888 h 1206888"/>
              <a:gd name="connsiteX2" fmla="*/ 0 w 6294727"/>
              <a:gd name="connsiteY2" fmla="*/ 1206888 h 1206888"/>
              <a:gd name="connsiteX3" fmla="*/ 0 w 6294727"/>
              <a:gd name="connsiteY3" fmla="*/ 8709 h 1206888"/>
            </a:gdLst>
            <a:ahLst/>
            <a:cxnLst>
              <a:cxn ang="0">
                <a:pos x="connsiteX0" y="connsiteY0"/>
              </a:cxn>
              <a:cxn ang="0">
                <a:pos x="connsiteX1" y="connsiteY1"/>
              </a:cxn>
              <a:cxn ang="0">
                <a:pos x="connsiteX2" y="connsiteY2"/>
              </a:cxn>
              <a:cxn ang="0">
                <a:pos x="connsiteX3" y="connsiteY3"/>
              </a:cxn>
            </a:cxnLst>
            <a:rect l="l" t="t" r="r" b="b"/>
            <a:pathLst>
              <a:path w="6294727" h="1206888">
                <a:moveTo>
                  <a:pt x="5986630" y="0"/>
                </a:moveTo>
                <a:lnTo>
                  <a:pt x="6294727" y="1206888"/>
                </a:lnTo>
                <a:lnTo>
                  <a:pt x="0" y="1206888"/>
                </a:lnTo>
                <a:lnTo>
                  <a:pt x="0" y="8709"/>
                </a:lnTo>
                <a:close/>
              </a:path>
            </a:pathLst>
          </a:custGeom>
          <a:solidFill>
            <a:schemeClr val="accent2"/>
          </a:solidFill>
        </p:spPr>
        <p:txBody>
          <a:bodyPr wrap="square" anchor="ctr">
            <a:no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1831027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943C0-A7A3-4C4C-BEB2-9176DE863005}"/>
              </a:ext>
            </a:extLst>
          </p:cNvPr>
          <p:cNvSpPr>
            <a:spLocks noGrp="1"/>
          </p:cNvSpPr>
          <p:nvPr>
            <p:ph type="pic" sz="quarter" idx="13"/>
          </p:nvPr>
        </p:nvSpPr>
        <p:spPr>
          <a:xfrm>
            <a:off x="3681047" y="0"/>
            <a:ext cx="8510952" cy="6858000"/>
          </a:xfrm>
          <a:custGeom>
            <a:avLst/>
            <a:gdLst>
              <a:gd name="connsiteX0" fmla="*/ 1706880 w 8510952"/>
              <a:gd name="connsiteY0" fmla="*/ 0 h 6858000"/>
              <a:gd name="connsiteX1" fmla="*/ 8510952 w 8510952"/>
              <a:gd name="connsiteY1" fmla="*/ 0 h 6858000"/>
              <a:gd name="connsiteX2" fmla="*/ 8510952 w 8510952"/>
              <a:gd name="connsiteY2" fmla="*/ 6858000 h 6858000"/>
              <a:gd name="connsiteX3" fmla="*/ 0 w 8510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510952" h="6858000">
                <a:moveTo>
                  <a:pt x="1706880" y="0"/>
                </a:moveTo>
                <a:lnTo>
                  <a:pt x="8510952" y="0"/>
                </a:lnTo>
                <a:lnTo>
                  <a:pt x="8510952" y="6858000"/>
                </a:lnTo>
                <a:lnTo>
                  <a:pt x="0" y="6858000"/>
                </a:lnTo>
                <a:close/>
              </a:path>
            </a:pathLst>
          </a:custGeom>
        </p:spPr>
        <p:txBody>
          <a:bodyPr wrap="square" anchor="ctr">
            <a:noAutofit/>
          </a:bodyPr>
          <a:lstStyle>
            <a:lvl1pPr marL="0" indent="0" algn="ctr">
              <a:buNone/>
              <a:defRPr/>
            </a:lvl1pPr>
          </a:lstStyle>
          <a:p>
            <a:endParaRPr lang="en-US" dirty="0"/>
          </a:p>
        </p:txBody>
      </p:sp>
      <p:cxnSp>
        <p:nvCxnSpPr>
          <p:cNvPr id="4" name="Straight Connector 3">
            <a:extLst>
              <a:ext uri="{FF2B5EF4-FFF2-40B4-BE49-F238E27FC236}">
                <a16:creationId xmlns:a16="http://schemas.microsoft.com/office/drawing/2014/main" id="{104F3C93-C085-8A47-9A2A-6AD3F3D69F4E}"/>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1" name="Title 10">
            <a:extLst>
              <a:ext uri="{FF2B5EF4-FFF2-40B4-BE49-F238E27FC236}">
                <a16:creationId xmlns:a16="http://schemas.microsoft.com/office/drawing/2014/main" id="{941283B3-F5BE-4FDF-829D-D1BE17F71653}"/>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320040" anchor="ctr">
            <a:no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916016" y="2551819"/>
            <a:ext cx="2952599" cy="3539265"/>
          </a:xfrm>
        </p:spPr>
        <p:txBody>
          <a:bodyPr>
            <a:normAutofit/>
          </a:bodyPr>
          <a:lstStyle>
            <a:lvl1pPr marL="0" indent="0" algn="l">
              <a:lnSpc>
                <a:spcPct val="100000"/>
              </a:lnSpc>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lvl1pPr>
          </a:lstStyle>
          <a:p>
            <a:fld id="{BECDB002-086C-4FC2-9108-C394C3B829E3}" type="datetime1">
              <a:rPr lang="en-US" smtClean="0"/>
              <a:t>4/21/2024</a:t>
            </a:fld>
            <a:endParaRPr lang="en-US" dirty="0"/>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FD6AC9F3-6F32-409B-A3B1-EEF36BA06678}"/>
              </a:ext>
            </a:extLst>
          </p:cNvPr>
          <p:cNvSpPr>
            <a:spLocks noGrp="1"/>
          </p:cNvSpPr>
          <p:nvPr>
            <p:ph type="pic" sz="quarter" idx="13"/>
          </p:nvPr>
        </p:nvSpPr>
        <p:spPr>
          <a:xfrm>
            <a:off x="0" y="0"/>
            <a:ext cx="8534400" cy="6858000"/>
          </a:xfrm>
          <a:custGeom>
            <a:avLst/>
            <a:gdLst>
              <a:gd name="connsiteX0" fmla="*/ 0 w 8534400"/>
              <a:gd name="connsiteY0" fmla="*/ 0 h 6858000"/>
              <a:gd name="connsiteX1" fmla="*/ 6827520 w 8534400"/>
              <a:gd name="connsiteY1" fmla="*/ 0 h 6858000"/>
              <a:gd name="connsiteX2" fmla="*/ 7070048 w 8534400"/>
              <a:gd name="connsiteY2" fmla="*/ 974442 h 6858000"/>
              <a:gd name="connsiteX3" fmla="*/ 5680814 w 8534400"/>
              <a:gd name="connsiteY3" fmla="*/ 974442 h 6858000"/>
              <a:gd name="connsiteX4" fmla="*/ 5680814 w 8534400"/>
              <a:gd name="connsiteY4" fmla="*/ 5758652 h 6858000"/>
              <a:gd name="connsiteX5" fmla="*/ 8260785 w 8534400"/>
              <a:gd name="connsiteY5" fmla="*/ 5758652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070048" y="974442"/>
                </a:lnTo>
                <a:lnTo>
                  <a:pt x="5680814" y="974442"/>
                </a:lnTo>
                <a:lnTo>
                  <a:pt x="5680814" y="5758652"/>
                </a:lnTo>
                <a:lnTo>
                  <a:pt x="8260785" y="5758652"/>
                </a:lnTo>
                <a:lnTo>
                  <a:pt x="8534400" y="6858000"/>
                </a:lnTo>
                <a:lnTo>
                  <a:pt x="0" y="6858000"/>
                </a:lnTo>
                <a:close/>
              </a:path>
            </a:pathLst>
          </a:custGeom>
        </p:spPr>
        <p:txBody>
          <a:bodyPr wrap="square" anchor="ctr">
            <a:noAutofit/>
          </a:bodyPr>
          <a:lstStyle>
            <a:lvl1pPr marL="0" indent="0" algn="ctr">
              <a:buNone/>
              <a:defRPr/>
            </a:lvl1pPr>
          </a:lstStyle>
          <a:p>
            <a:endParaRPr lang="en-US" dirty="0"/>
          </a:p>
        </p:txBody>
      </p:sp>
      <p:sp>
        <p:nvSpPr>
          <p:cNvPr id="20" name="Rectangle 19">
            <a:extLst>
              <a:ext uri="{FF2B5EF4-FFF2-40B4-BE49-F238E27FC236}">
                <a16:creationId xmlns:a16="http://schemas.microsoft.com/office/drawing/2014/main" id="{E26FF020-BB93-4C6C-B3ED-8326D424097A}"/>
              </a:ext>
            </a:extLst>
          </p:cNvPr>
          <p:cNvSpPr/>
          <p:nvPr userDrawn="1"/>
        </p:nvSpPr>
        <p:spPr>
          <a:xfrm>
            <a:off x="5680814" y="974442"/>
            <a:ext cx="5228191" cy="478421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1">
            <a:extLst>
              <a:ext uri="{FF2B5EF4-FFF2-40B4-BE49-F238E27FC236}">
                <a16:creationId xmlns:a16="http://schemas.microsoft.com/office/drawing/2014/main" id="{5942173C-2B01-804E-85FB-4D68140D4E1A}"/>
              </a:ext>
            </a:extLst>
          </p:cNvPr>
          <p:cNvSpPr>
            <a:spLocks noGrp="1"/>
          </p:cNvSpPr>
          <p:nvPr>
            <p:ph type="ctrTitle"/>
          </p:nvPr>
        </p:nvSpPr>
        <p:spPr>
          <a:xfrm>
            <a:off x="6096000" y="1106424"/>
            <a:ext cx="4446062" cy="916644"/>
          </a:xfrm>
        </p:spPr>
        <p:txBody>
          <a:bodyPr anchor="b">
            <a:no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6096000" y="2075245"/>
            <a:ext cx="4446062" cy="3295405"/>
          </a:xfrm>
        </p:spPr>
        <p:txBody>
          <a:bodyPr>
            <a:normAutofit/>
          </a:bodyPr>
          <a:lstStyle>
            <a:lvl1pPr marL="0" indent="0" algn="l">
              <a:lnSpc>
                <a:spcPct val="125000"/>
              </a:lnSpc>
              <a:buNone/>
              <a:defRPr sz="1800" spc="140" baseline="0">
                <a:solidFill>
                  <a:schemeClr val="bg1"/>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4" name="Straight Connector 3">
            <a:extLst>
              <a:ext uri="{FF2B5EF4-FFF2-40B4-BE49-F238E27FC236}">
                <a16:creationId xmlns:a16="http://schemas.microsoft.com/office/drawing/2014/main" id="{104F3C93-C085-8A47-9A2A-6AD3F3D69F4E}"/>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solidFill>
                  <a:schemeClr val="bg1"/>
                </a:solidFill>
              </a:defRPr>
            </a:lvl1pPr>
          </a:lstStyle>
          <a:p>
            <a:fld id="{61BCCE59-728A-49EC-8DAF-0FAF9EBD41DD}" type="datetime1">
              <a:rPr lang="en-US" smtClean="0"/>
              <a:t>4/21/2024</a:t>
            </a:fld>
            <a:endParaRPr lang="en-US" dirty="0"/>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tx2">
                    <a:lumMod val="60000"/>
                    <a:lumOff val="40000"/>
                  </a:schemeClr>
                </a:solidFill>
              </a:defRPr>
            </a:lvl1pPr>
          </a:lstStyle>
          <a:p>
            <a:fld id="{294A09A9-5501-47C1-A89A-A340965A2BE2}" type="slidenum">
              <a:rPr lang="en-US" smtClean="0"/>
              <a:pPr/>
              <a:t>‹#›</a:t>
            </a:fld>
            <a:endParaRPr lang="en-US" dirty="0"/>
          </a:p>
        </p:txBody>
      </p:sp>
      <p:sp>
        <p:nvSpPr>
          <p:cNvPr id="3" name="Rectangle 2">
            <a:extLst>
              <a:ext uri="{FF2B5EF4-FFF2-40B4-BE49-F238E27FC236}">
                <a16:creationId xmlns:a16="http://schemas.microsoft.com/office/drawing/2014/main" id="{7C00B690-D495-014F-8F60-C8152AD122A2}"/>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D3DB60-9D00-2B4C-A1B6-A76F20998922}"/>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4B7F1F1-6439-8D45-8BCD-B68DB64CEDC1}"/>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B870777-57CE-7A40-BCBA-E189F67DF446}"/>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A332DFE-5DF9-9744-86D5-7CE052E088CE}"/>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8699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69568F-F17C-4C3C-9A6F-ED292B601115}"/>
              </a:ext>
            </a:extLst>
          </p:cNvPr>
          <p:cNvSpPr/>
          <p:nvPr userDrawn="1"/>
        </p:nvSpPr>
        <p:spPr>
          <a:xfrm>
            <a:off x="2043953" y="2205318"/>
            <a:ext cx="8104094" cy="23128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5">
            <a:extLst>
              <a:ext uri="{FF2B5EF4-FFF2-40B4-BE49-F238E27FC236}">
                <a16:creationId xmlns:a16="http://schemas.microsoft.com/office/drawing/2014/main" id="{22459DEE-E152-47DA-8D52-C9681014BC8E}"/>
              </a:ext>
            </a:extLst>
          </p:cNvPr>
          <p:cNvSpPr>
            <a:spLocks noGrp="1"/>
          </p:cNvSpPr>
          <p:nvPr>
            <p:ph type="pic" sz="quarter" idx="10"/>
          </p:nvPr>
        </p:nvSpPr>
        <p:spPr>
          <a:xfrm>
            <a:off x="0" y="0"/>
            <a:ext cx="12192000" cy="6858000"/>
          </a:xfrm>
          <a:custGeom>
            <a:avLst/>
            <a:gdLst>
              <a:gd name="connsiteX0" fmla="*/ 2043953 w 12192000"/>
              <a:gd name="connsiteY0" fmla="*/ 2205318 h 6858000"/>
              <a:gd name="connsiteX1" fmla="*/ 2043953 w 12192000"/>
              <a:gd name="connsiteY1" fmla="*/ 4518212 h 6858000"/>
              <a:gd name="connsiteX2" fmla="*/ 10148047 w 12192000"/>
              <a:gd name="connsiteY2" fmla="*/ 4518212 h 6858000"/>
              <a:gd name="connsiteX3" fmla="*/ 10148047 w 12192000"/>
              <a:gd name="connsiteY3" fmla="*/ 2205318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2043953" y="2205318"/>
                </a:moveTo>
                <a:lnTo>
                  <a:pt x="2043953" y="4518212"/>
                </a:lnTo>
                <a:lnTo>
                  <a:pt x="10148047" y="4518212"/>
                </a:lnTo>
                <a:lnTo>
                  <a:pt x="10148047" y="2205318"/>
                </a:lnTo>
                <a:close/>
                <a:moveTo>
                  <a:pt x="0" y="0"/>
                </a:moveTo>
                <a:lnTo>
                  <a:pt x="12192000" y="0"/>
                </a:lnTo>
                <a:lnTo>
                  <a:pt x="12192000" y="6858000"/>
                </a:lnTo>
                <a:lnTo>
                  <a:pt x="0" y="6858000"/>
                </a:lnTo>
                <a:close/>
              </a:path>
            </a:pathLst>
          </a:custGeom>
        </p:spPr>
        <p:txBody>
          <a:bodyPr wrap="square">
            <a:noAutofit/>
          </a:bodyPr>
          <a:lstStyle/>
          <a:p>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432050" y="2665037"/>
            <a:ext cx="7327900" cy="902916"/>
          </a:xfrm>
        </p:spPr>
        <p:txBody>
          <a:bodyPr anchor="ctr">
            <a:normAutofit/>
          </a:bodyPr>
          <a:lstStyle>
            <a:lvl1pPr algn="ctr">
              <a:defRPr sz="4000" spc="300">
                <a:solidFill>
                  <a:schemeClr val="bg1"/>
                </a:solidFill>
                <a:latin typeface="Bahnschrift" panose="020B0502040204020203"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3597462" y="3567953"/>
            <a:ext cx="4997076" cy="610066"/>
          </a:xfrm>
        </p:spPr>
        <p:txBody>
          <a:bodyPr>
            <a:normAutofit/>
          </a:bodyPr>
          <a:lstStyle>
            <a:lvl1pPr marL="0" indent="0" algn="ctr">
              <a:buNone/>
              <a:defRPr sz="2000" spc="300">
                <a:solidFill>
                  <a:schemeClr val="bg1"/>
                </a:solidFill>
                <a:latin typeface="Tw Cen MT" panose="020B06020201040206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7B56D85B-EB43-4988-9D07-7393356AD4A1}" type="datetime1">
              <a:rPr lang="en-US" smtClean="0"/>
              <a:t>4/21/2024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6" name="Rectangle 5">
            <a:extLst>
              <a:ext uri="{FF2B5EF4-FFF2-40B4-BE49-F238E27FC236}">
                <a16:creationId xmlns:a16="http://schemas.microsoft.com/office/drawing/2014/main" id="{A8582161-389A-C649-9A2B-A16F489BB170}"/>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F7AA420-2BBF-AF48-8EF7-EF3CC47451FA}"/>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0EDE653-D0BD-314F-B7B9-FD426A4C487F}"/>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56C43E8D-A8CD-974D-B3E2-5B4500E55B0A}"/>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9A540AC-3D9F-5A42-BE59-E7EC044230B4}"/>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694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B2AF213A-60C6-4671-9B4D-63024EC3B303}" type="datetime1">
              <a:rPr lang="en-US" smtClean="0"/>
              <a:t>4/21/2024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B329649E-3847-4CC6-A84D-56DE76BD193D}"/>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
        <p:nvSpPr>
          <p:cNvPr id="6" name="Content Placeholder 5">
            <a:extLst>
              <a:ext uri="{FF2B5EF4-FFF2-40B4-BE49-F238E27FC236}">
                <a16:creationId xmlns:a16="http://schemas.microsoft.com/office/drawing/2014/main" id="{84E120DB-DDEC-4DDF-8FB4-5C52F8078B86}"/>
              </a:ext>
            </a:extLst>
          </p:cNvPr>
          <p:cNvSpPr>
            <a:spLocks noGrp="1"/>
          </p:cNvSpPr>
          <p:nvPr>
            <p:ph sz="quarter" idx="13"/>
          </p:nvPr>
        </p:nvSpPr>
        <p:spPr>
          <a:xfrm>
            <a:off x="693738" y="2705425"/>
            <a:ext cx="10745787" cy="3273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555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921764" y="2145265"/>
            <a:ext cx="8348472" cy="2363568"/>
          </a:xfrm>
          <a:noFill/>
        </p:spPr>
        <p:txBody>
          <a:bodyPr>
            <a:normAutofit/>
          </a:bodyPr>
          <a:lstStyle>
            <a:lvl1pPr algn="ctr">
              <a:defRPr sz="4000" spc="140" baseline="0">
                <a:solidFill>
                  <a:schemeClr val="tx2"/>
                </a:solidFill>
                <a:latin typeface="Tw Cen MT" panose="020B0602020104020603" pitchFamily="34" charset="77"/>
              </a:defRPr>
            </a:lvl1pPr>
          </a:lstStyle>
          <a:p>
            <a:r>
              <a:rPr lang="en-US" dirty="0"/>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B992E9E-19F7-4539-B679-CA95C06DC4B8}" type="datetime1">
              <a:rPr lang="en-US" smtClean="0"/>
              <a:t>4/21/2024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12" name="Title 1">
            <a:extLst>
              <a:ext uri="{FF2B5EF4-FFF2-40B4-BE49-F238E27FC236}">
                <a16:creationId xmlns:a16="http://schemas.microsoft.com/office/drawing/2014/main" id="{0B51AFA9-C4C0-D44A-BE1A-30964CBCFE37}"/>
              </a:ext>
            </a:extLst>
          </p:cNvPr>
          <p:cNvSpPr txBox="1">
            <a:spLocks/>
          </p:cNvSpPr>
          <p:nvPr userDrawn="1"/>
        </p:nvSpPr>
        <p:spPr>
          <a:xfrm>
            <a:off x="970130" y="1879594"/>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dirty="0">
                <a:solidFill>
                  <a:schemeClr val="accent3">
                    <a:lumMod val="75000"/>
                  </a:schemeClr>
                </a:solidFill>
              </a:rPr>
              <a:t>“</a:t>
            </a:r>
          </a:p>
        </p:txBody>
      </p:sp>
      <p:sp>
        <p:nvSpPr>
          <p:cNvPr id="13" name="Title 1">
            <a:extLst>
              <a:ext uri="{FF2B5EF4-FFF2-40B4-BE49-F238E27FC236}">
                <a16:creationId xmlns:a16="http://schemas.microsoft.com/office/drawing/2014/main" id="{2E169998-8E4C-AC45-9496-F3E1D40DD604}"/>
              </a:ext>
            </a:extLst>
          </p:cNvPr>
          <p:cNvSpPr txBox="1">
            <a:spLocks/>
          </p:cNvSpPr>
          <p:nvPr userDrawn="1"/>
        </p:nvSpPr>
        <p:spPr>
          <a:xfrm>
            <a:off x="10408852" y="4443180"/>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dirty="0">
                <a:solidFill>
                  <a:schemeClr val="accent3">
                    <a:lumMod val="75000"/>
                  </a:schemeClr>
                </a:solidFill>
              </a:rPr>
              <a:t>”</a:t>
            </a:r>
          </a:p>
        </p:txBody>
      </p:sp>
      <p:sp>
        <p:nvSpPr>
          <p:cNvPr id="15" name="Text Placeholder 14">
            <a:extLst>
              <a:ext uri="{FF2B5EF4-FFF2-40B4-BE49-F238E27FC236}">
                <a16:creationId xmlns:a16="http://schemas.microsoft.com/office/drawing/2014/main" id="{F3F62FE2-8018-8846-A38A-108C9B02DF17}"/>
              </a:ext>
            </a:extLst>
          </p:cNvPr>
          <p:cNvSpPr>
            <a:spLocks noGrp="1"/>
          </p:cNvSpPr>
          <p:nvPr>
            <p:ph type="body" sz="quarter" idx="13"/>
          </p:nvPr>
        </p:nvSpPr>
        <p:spPr>
          <a:xfrm>
            <a:off x="6662738" y="4526051"/>
            <a:ext cx="3727450" cy="515938"/>
          </a:xfrm>
          <a:noFill/>
        </p:spPr>
        <p:txBody>
          <a:bodyPr>
            <a:noAutofit/>
          </a:bodyPr>
          <a:lstStyle>
            <a:lvl1pPr marL="0" indent="0" algn="r">
              <a:buNone/>
              <a:defRPr sz="2000" spc="140" baseline="0">
                <a:solidFill>
                  <a:schemeClr val="tx2"/>
                </a:solidFill>
                <a:latin typeface="Tw Cen MT" panose="020B0602020104020603" pitchFamily="34" charset="77"/>
              </a:defRPr>
            </a:lvl1pPr>
            <a:lvl2pPr marL="457200" indent="0" algn="r">
              <a:buNone/>
              <a:defRPr sz="1800">
                <a:solidFill>
                  <a:schemeClr val="tx2"/>
                </a:solidFill>
                <a:latin typeface="Tw Cen MT" panose="020B0602020104020603" pitchFamily="34" charset="77"/>
              </a:defRPr>
            </a:lvl2pPr>
            <a:lvl3pPr marL="914400" indent="0" algn="r">
              <a:buNone/>
              <a:defRPr sz="1600">
                <a:solidFill>
                  <a:schemeClr val="tx2"/>
                </a:solidFill>
                <a:latin typeface="Tw Cen MT" panose="020B0602020104020603" pitchFamily="34" charset="77"/>
              </a:defRPr>
            </a:lvl3pPr>
            <a:lvl4pPr marL="1371600" indent="0" algn="r">
              <a:buNone/>
              <a:defRPr sz="1400">
                <a:solidFill>
                  <a:schemeClr val="tx2"/>
                </a:solidFill>
                <a:latin typeface="Tw Cen MT" panose="020B0602020104020603" pitchFamily="34" charset="77"/>
              </a:defRPr>
            </a:lvl4pPr>
            <a:lvl5pPr marL="1828800" indent="0" algn="r">
              <a:buNone/>
              <a:defRPr sz="1400">
                <a:solidFill>
                  <a:schemeClr val="tx2"/>
                </a:solidFill>
                <a:latin typeface="Tw Cen MT" panose="020B0602020104020603" pitchFamily="34" charset="77"/>
              </a:defRPr>
            </a:lvl5pPr>
          </a:lstStyle>
          <a:p>
            <a:pPr lvl="0"/>
            <a:r>
              <a:rPr lang="en-US" dirty="0"/>
              <a:t>Click to edit Master text styles</a:t>
            </a:r>
          </a:p>
        </p:txBody>
      </p:sp>
    </p:spTree>
    <p:extLst>
      <p:ext uri="{BB962C8B-B14F-4D97-AF65-F5344CB8AC3E}">
        <p14:creationId xmlns:p14="http://schemas.microsoft.com/office/powerpoint/2010/main" val="1593318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et the Team 4">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D92330BE-AFF2-4F7C-AA06-D38DAED5E740}" type="datetime1">
              <a:rPr lang="en-US" smtClean="0"/>
              <a:t>4/21/2024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dirty="0"/>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405063"/>
            <a:ext cx="946150" cy="944562"/>
          </a:xfrm>
        </p:spPr>
        <p:txBody>
          <a:bodyPr anchor="ctr">
            <a:normAutofit/>
          </a:bodyPr>
          <a:lstStyle>
            <a:lvl1pPr marL="0" indent="0" algn="ctr">
              <a:buNone/>
              <a:defRPr sz="1400"/>
            </a:lvl1pPr>
          </a:lstStyle>
          <a:p>
            <a:endParaRPr lang="en-US" dirty="0"/>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2200773"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2200773"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1" name="Picture Placeholder 16">
            <a:extLst>
              <a:ext uri="{FF2B5EF4-FFF2-40B4-BE49-F238E27FC236}">
                <a16:creationId xmlns:a16="http://schemas.microsoft.com/office/drawing/2014/main" id="{6D61AF1F-6298-744E-B9E2-999EED4A1EC8}"/>
              </a:ext>
            </a:extLst>
          </p:cNvPr>
          <p:cNvSpPr>
            <a:spLocks noGrp="1"/>
          </p:cNvSpPr>
          <p:nvPr>
            <p:ph type="pic" sz="quarter" idx="17"/>
          </p:nvPr>
        </p:nvSpPr>
        <p:spPr>
          <a:xfrm>
            <a:off x="1038044" y="4021592"/>
            <a:ext cx="946150" cy="944562"/>
          </a:xfrm>
        </p:spPr>
        <p:txBody>
          <a:bodyPr anchor="ctr">
            <a:normAutofit/>
          </a:bodyPr>
          <a:lstStyle>
            <a:lvl1pPr marL="0" indent="0" algn="ctr">
              <a:buNone/>
              <a:defRPr sz="1400"/>
            </a:lvl1pPr>
          </a:lstStyle>
          <a:p>
            <a:endParaRPr lang="en-US" dirty="0"/>
          </a:p>
        </p:txBody>
      </p:sp>
      <p:sp>
        <p:nvSpPr>
          <p:cNvPr id="22" name="Text Placeholder 18">
            <a:extLst>
              <a:ext uri="{FF2B5EF4-FFF2-40B4-BE49-F238E27FC236}">
                <a16:creationId xmlns:a16="http://schemas.microsoft.com/office/drawing/2014/main" id="{B409E4EC-6771-344F-AC49-F0493C4E505B}"/>
              </a:ext>
            </a:extLst>
          </p:cNvPr>
          <p:cNvSpPr>
            <a:spLocks noGrp="1"/>
          </p:cNvSpPr>
          <p:nvPr>
            <p:ph type="body" sz="quarter" idx="18" hasCustomPrompt="1"/>
          </p:nvPr>
        </p:nvSpPr>
        <p:spPr>
          <a:xfrm>
            <a:off x="2200773"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3" name="Text Placeholder 18">
            <a:extLst>
              <a:ext uri="{FF2B5EF4-FFF2-40B4-BE49-F238E27FC236}">
                <a16:creationId xmlns:a16="http://schemas.microsoft.com/office/drawing/2014/main" id="{22E21560-0E2C-7E48-882F-77B02B0CE34D}"/>
              </a:ext>
            </a:extLst>
          </p:cNvPr>
          <p:cNvSpPr>
            <a:spLocks noGrp="1"/>
          </p:cNvSpPr>
          <p:nvPr>
            <p:ph type="body" sz="quarter" idx="19"/>
          </p:nvPr>
        </p:nvSpPr>
        <p:spPr>
          <a:xfrm>
            <a:off x="2200773"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0" name="Picture Placeholder 16">
            <a:extLst>
              <a:ext uri="{FF2B5EF4-FFF2-40B4-BE49-F238E27FC236}">
                <a16:creationId xmlns:a16="http://schemas.microsoft.com/office/drawing/2014/main" id="{E38C0995-936E-464D-86FA-9C8847D9C4DB}"/>
              </a:ext>
            </a:extLst>
          </p:cNvPr>
          <p:cNvSpPr>
            <a:spLocks noGrp="1"/>
          </p:cNvSpPr>
          <p:nvPr>
            <p:ph type="pic" sz="quarter" idx="20"/>
          </p:nvPr>
        </p:nvSpPr>
        <p:spPr>
          <a:xfrm>
            <a:off x="5710265" y="2405063"/>
            <a:ext cx="946150" cy="944562"/>
          </a:xfrm>
        </p:spPr>
        <p:txBody>
          <a:bodyPr anchor="ctr">
            <a:normAutofit/>
          </a:bodyPr>
          <a:lstStyle>
            <a:lvl1pPr marL="0" indent="0" algn="ctr">
              <a:buNone/>
              <a:defRPr sz="1400"/>
            </a:lvl1pPr>
          </a:lstStyle>
          <a:p>
            <a:endParaRPr lang="en-US" dirty="0"/>
          </a:p>
        </p:txBody>
      </p:sp>
      <p:sp>
        <p:nvSpPr>
          <p:cNvPr id="31" name="Text Placeholder 18">
            <a:extLst>
              <a:ext uri="{FF2B5EF4-FFF2-40B4-BE49-F238E27FC236}">
                <a16:creationId xmlns:a16="http://schemas.microsoft.com/office/drawing/2014/main" id="{00F264F2-A8BF-BF4E-82E5-457A75FF385D}"/>
              </a:ext>
            </a:extLst>
          </p:cNvPr>
          <p:cNvSpPr>
            <a:spLocks noGrp="1"/>
          </p:cNvSpPr>
          <p:nvPr>
            <p:ph type="body" sz="quarter" idx="21" hasCustomPrompt="1"/>
          </p:nvPr>
        </p:nvSpPr>
        <p:spPr>
          <a:xfrm>
            <a:off x="6872994"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2" name="Text Placeholder 18">
            <a:extLst>
              <a:ext uri="{FF2B5EF4-FFF2-40B4-BE49-F238E27FC236}">
                <a16:creationId xmlns:a16="http://schemas.microsoft.com/office/drawing/2014/main" id="{C969F956-9E58-0C47-8A73-BA9372304267}"/>
              </a:ext>
            </a:extLst>
          </p:cNvPr>
          <p:cNvSpPr>
            <a:spLocks noGrp="1"/>
          </p:cNvSpPr>
          <p:nvPr>
            <p:ph type="body" sz="quarter" idx="22"/>
          </p:nvPr>
        </p:nvSpPr>
        <p:spPr>
          <a:xfrm>
            <a:off x="6872994"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3" name="Picture Placeholder 16">
            <a:extLst>
              <a:ext uri="{FF2B5EF4-FFF2-40B4-BE49-F238E27FC236}">
                <a16:creationId xmlns:a16="http://schemas.microsoft.com/office/drawing/2014/main" id="{3A0B62B7-7680-5D4B-BC6D-4FFA49561510}"/>
              </a:ext>
            </a:extLst>
          </p:cNvPr>
          <p:cNvSpPr>
            <a:spLocks noGrp="1"/>
          </p:cNvSpPr>
          <p:nvPr>
            <p:ph type="pic" sz="quarter" idx="23"/>
          </p:nvPr>
        </p:nvSpPr>
        <p:spPr>
          <a:xfrm>
            <a:off x="5710265" y="4021592"/>
            <a:ext cx="946150" cy="944562"/>
          </a:xfrm>
        </p:spPr>
        <p:txBody>
          <a:bodyPr anchor="ctr">
            <a:normAutofit/>
          </a:bodyPr>
          <a:lstStyle>
            <a:lvl1pPr marL="0" indent="0" algn="ctr">
              <a:buNone/>
              <a:defRPr sz="1400"/>
            </a:lvl1pPr>
          </a:lstStyle>
          <a:p>
            <a:endParaRPr lang="en-US" dirty="0"/>
          </a:p>
        </p:txBody>
      </p:sp>
      <p:sp>
        <p:nvSpPr>
          <p:cNvPr id="34" name="Text Placeholder 18">
            <a:extLst>
              <a:ext uri="{FF2B5EF4-FFF2-40B4-BE49-F238E27FC236}">
                <a16:creationId xmlns:a16="http://schemas.microsoft.com/office/drawing/2014/main" id="{6C664169-B5AF-FB46-AA38-C9DDC1EB8F74}"/>
              </a:ext>
            </a:extLst>
          </p:cNvPr>
          <p:cNvSpPr>
            <a:spLocks noGrp="1"/>
          </p:cNvSpPr>
          <p:nvPr>
            <p:ph type="body" sz="quarter" idx="24" hasCustomPrompt="1"/>
          </p:nvPr>
        </p:nvSpPr>
        <p:spPr>
          <a:xfrm>
            <a:off x="6872994"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5" name="Text Placeholder 18">
            <a:extLst>
              <a:ext uri="{FF2B5EF4-FFF2-40B4-BE49-F238E27FC236}">
                <a16:creationId xmlns:a16="http://schemas.microsoft.com/office/drawing/2014/main" id="{EB349D7E-9425-EA4B-906F-145652D00795}"/>
              </a:ext>
            </a:extLst>
          </p:cNvPr>
          <p:cNvSpPr>
            <a:spLocks noGrp="1"/>
          </p:cNvSpPr>
          <p:nvPr>
            <p:ph type="body" sz="quarter" idx="25"/>
          </p:nvPr>
        </p:nvSpPr>
        <p:spPr>
          <a:xfrm>
            <a:off x="6872994"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Title 1">
            <a:extLst>
              <a:ext uri="{FF2B5EF4-FFF2-40B4-BE49-F238E27FC236}">
                <a16:creationId xmlns:a16="http://schemas.microsoft.com/office/drawing/2014/main" id="{E6971742-A7E0-0D4A-AE6E-496FB9EC1BF1}"/>
              </a:ext>
            </a:extLst>
          </p:cNvPr>
          <p:cNvSpPr>
            <a:spLocks noGrp="1"/>
          </p:cNvSpPr>
          <p:nvPr>
            <p:ph type="ctrTitle"/>
          </p:nvPr>
        </p:nvSpPr>
        <p:spPr>
          <a:xfrm>
            <a:off x="916017" y="978408"/>
            <a:ext cx="8357616" cy="1088136"/>
          </a:xfrm>
        </p:spPr>
        <p:txBody>
          <a:bodyPr anchor="ctr">
            <a:norm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4171849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et the Team 8">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CFD56C52-75CF-437F-BF32-D1C513B0C7E0}" type="datetime1">
              <a:rPr lang="en-US" smtClean="0"/>
              <a:t>4/21/2024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dirty="0"/>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159159"/>
            <a:ext cx="923886" cy="922335"/>
          </a:xfrm>
        </p:spPr>
        <p:txBody>
          <a:bodyPr>
            <a:noAutofit/>
          </a:bodyPr>
          <a:lstStyle/>
          <a:p>
            <a:endParaRPr lang="en-US" dirty="0"/>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1038044"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1038044"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4" name="Picture Placeholder 16">
            <a:extLst>
              <a:ext uri="{FF2B5EF4-FFF2-40B4-BE49-F238E27FC236}">
                <a16:creationId xmlns:a16="http://schemas.microsoft.com/office/drawing/2014/main" id="{6A88DE59-CC76-784E-91CC-86A873E12BB0}"/>
              </a:ext>
            </a:extLst>
          </p:cNvPr>
          <p:cNvSpPr>
            <a:spLocks noGrp="1"/>
          </p:cNvSpPr>
          <p:nvPr>
            <p:ph type="pic" sz="quarter" idx="17"/>
          </p:nvPr>
        </p:nvSpPr>
        <p:spPr>
          <a:xfrm>
            <a:off x="3719251" y="2159159"/>
            <a:ext cx="923886" cy="922335"/>
          </a:xfrm>
        </p:spPr>
        <p:txBody>
          <a:bodyPr>
            <a:noAutofit/>
          </a:bodyPr>
          <a:lstStyle/>
          <a:p>
            <a:endParaRPr lang="en-US" dirty="0"/>
          </a:p>
        </p:txBody>
      </p:sp>
      <p:sp>
        <p:nvSpPr>
          <p:cNvPr id="25" name="Text Placeholder 18">
            <a:extLst>
              <a:ext uri="{FF2B5EF4-FFF2-40B4-BE49-F238E27FC236}">
                <a16:creationId xmlns:a16="http://schemas.microsoft.com/office/drawing/2014/main" id="{EC7436AA-C631-914A-893C-01BFCB514469}"/>
              </a:ext>
            </a:extLst>
          </p:cNvPr>
          <p:cNvSpPr>
            <a:spLocks noGrp="1"/>
          </p:cNvSpPr>
          <p:nvPr>
            <p:ph type="body" sz="quarter" idx="18" hasCustomPrompt="1"/>
          </p:nvPr>
        </p:nvSpPr>
        <p:spPr>
          <a:xfrm>
            <a:off x="3719251"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6" name="Text Placeholder 18">
            <a:extLst>
              <a:ext uri="{FF2B5EF4-FFF2-40B4-BE49-F238E27FC236}">
                <a16:creationId xmlns:a16="http://schemas.microsoft.com/office/drawing/2014/main" id="{7D3267A9-41C6-6D41-B94A-AF3A0B8D3CC2}"/>
              </a:ext>
            </a:extLst>
          </p:cNvPr>
          <p:cNvSpPr>
            <a:spLocks noGrp="1"/>
          </p:cNvSpPr>
          <p:nvPr>
            <p:ph type="body" sz="quarter" idx="19"/>
          </p:nvPr>
        </p:nvSpPr>
        <p:spPr>
          <a:xfrm>
            <a:off x="3719251"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7" name="Picture Placeholder 16">
            <a:extLst>
              <a:ext uri="{FF2B5EF4-FFF2-40B4-BE49-F238E27FC236}">
                <a16:creationId xmlns:a16="http://schemas.microsoft.com/office/drawing/2014/main" id="{0CA14719-28D1-1245-82ED-C30AEA3FF510}"/>
              </a:ext>
            </a:extLst>
          </p:cNvPr>
          <p:cNvSpPr>
            <a:spLocks noGrp="1"/>
          </p:cNvSpPr>
          <p:nvPr>
            <p:ph type="pic" sz="quarter" idx="20"/>
          </p:nvPr>
        </p:nvSpPr>
        <p:spPr>
          <a:xfrm>
            <a:off x="6415955" y="2159159"/>
            <a:ext cx="923886" cy="922335"/>
          </a:xfrm>
        </p:spPr>
        <p:txBody>
          <a:bodyPr>
            <a:noAutofit/>
          </a:bodyPr>
          <a:lstStyle/>
          <a:p>
            <a:endParaRPr lang="en-US" dirty="0"/>
          </a:p>
        </p:txBody>
      </p:sp>
      <p:sp>
        <p:nvSpPr>
          <p:cNvPr id="28" name="Text Placeholder 18">
            <a:extLst>
              <a:ext uri="{FF2B5EF4-FFF2-40B4-BE49-F238E27FC236}">
                <a16:creationId xmlns:a16="http://schemas.microsoft.com/office/drawing/2014/main" id="{A0F20BEC-0D1F-424C-A708-3CD1B159CB9D}"/>
              </a:ext>
            </a:extLst>
          </p:cNvPr>
          <p:cNvSpPr>
            <a:spLocks noGrp="1"/>
          </p:cNvSpPr>
          <p:nvPr>
            <p:ph type="body" sz="quarter" idx="21" hasCustomPrompt="1"/>
          </p:nvPr>
        </p:nvSpPr>
        <p:spPr>
          <a:xfrm>
            <a:off x="6415955"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9" name="Text Placeholder 18">
            <a:extLst>
              <a:ext uri="{FF2B5EF4-FFF2-40B4-BE49-F238E27FC236}">
                <a16:creationId xmlns:a16="http://schemas.microsoft.com/office/drawing/2014/main" id="{1AF30013-E0ED-7F43-83DA-D58BF2C564E5}"/>
              </a:ext>
            </a:extLst>
          </p:cNvPr>
          <p:cNvSpPr>
            <a:spLocks noGrp="1"/>
          </p:cNvSpPr>
          <p:nvPr>
            <p:ph type="body" sz="quarter" idx="22"/>
          </p:nvPr>
        </p:nvSpPr>
        <p:spPr>
          <a:xfrm>
            <a:off x="6415955"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Picture Placeholder 16">
            <a:extLst>
              <a:ext uri="{FF2B5EF4-FFF2-40B4-BE49-F238E27FC236}">
                <a16:creationId xmlns:a16="http://schemas.microsoft.com/office/drawing/2014/main" id="{6F279F35-215F-8247-9F1E-B98FCFCBDCD3}"/>
              </a:ext>
            </a:extLst>
          </p:cNvPr>
          <p:cNvSpPr>
            <a:spLocks noGrp="1"/>
          </p:cNvSpPr>
          <p:nvPr>
            <p:ph type="pic" sz="quarter" idx="23"/>
          </p:nvPr>
        </p:nvSpPr>
        <p:spPr>
          <a:xfrm>
            <a:off x="9097162" y="2159159"/>
            <a:ext cx="923886" cy="922335"/>
          </a:xfrm>
        </p:spPr>
        <p:txBody>
          <a:bodyPr>
            <a:noAutofit/>
          </a:bodyPr>
          <a:lstStyle/>
          <a:p>
            <a:endParaRPr lang="en-US" dirty="0"/>
          </a:p>
        </p:txBody>
      </p:sp>
      <p:sp>
        <p:nvSpPr>
          <p:cNvPr id="37" name="Text Placeholder 18">
            <a:extLst>
              <a:ext uri="{FF2B5EF4-FFF2-40B4-BE49-F238E27FC236}">
                <a16:creationId xmlns:a16="http://schemas.microsoft.com/office/drawing/2014/main" id="{A61B963F-0880-1E47-A659-7FC76D4D9D59}"/>
              </a:ext>
            </a:extLst>
          </p:cNvPr>
          <p:cNvSpPr>
            <a:spLocks noGrp="1"/>
          </p:cNvSpPr>
          <p:nvPr>
            <p:ph type="body" sz="quarter" idx="24" hasCustomPrompt="1"/>
          </p:nvPr>
        </p:nvSpPr>
        <p:spPr>
          <a:xfrm>
            <a:off x="9097162"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38" name="Text Placeholder 18">
            <a:extLst>
              <a:ext uri="{FF2B5EF4-FFF2-40B4-BE49-F238E27FC236}">
                <a16:creationId xmlns:a16="http://schemas.microsoft.com/office/drawing/2014/main" id="{50E852F6-B5E8-8B43-801C-1C4F7B19A5CC}"/>
              </a:ext>
            </a:extLst>
          </p:cNvPr>
          <p:cNvSpPr>
            <a:spLocks noGrp="1"/>
          </p:cNvSpPr>
          <p:nvPr>
            <p:ph type="body" sz="quarter" idx="25"/>
          </p:nvPr>
        </p:nvSpPr>
        <p:spPr>
          <a:xfrm>
            <a:off x="9097162"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39" name="Picture Placeholder 16">
            <a:extLst>
              <a:ext uri="{FF2B5EF4-FFF2-40B4-BE49-F238E27FC236}">
                <a16:creationId xmlns:a16="http://schemas.microsoft.com/office/drawing/2014/main" id="{4FA256BD-105F-BE40-B47B-B9E1894250BC}"/>
              </a:ext>
            </a:extLst>
          </p:cNvPr>
          <p:cNvSpPr>
            <a:spLocks noGrp="1"/>
          </p:cNvSpPr>
          <p:nvPr>
            <p:ph type="pic" sz="quarter" idx="26"/>
          </p:nvPr>
        </p:nvSpPr>
        <p:spPr>
          <a:xfrm>
            <a:off x="1038044" y="4198047"/>
            <a:ext cx="923886" cy="922335"/>
          </a:xfrm>
        </p:spPr>
        <p:txBody>
          <a:bodyPr>
            <a:noAutofit/>
          </a:bodyPr>
          <a:lstStyle/>
          <a:p>
            <a:endParaRPr lang="en-US" dirty="0"/>
          </a:p>
        </p:txBody>
      </p:sp>
      <p:sp>
        <p:nvSpPr>
          <p:cNvPr id="40" name="Text Placeholder 18">
            <a:extLst>
              <a:ext uri="{FF2B5EF4-FFF2-40B4-BE49-F238E27FC236}">
                <a16:creationId xmlns:a16="http://schemas.microsoft.com/office/drawing/2014/main" id="{6A4AC0F6-874C-7C4C-9547-94508CE42D0C}"/>
              </a:ext>
            </a:extLst>
          </p:cNvPr>
          <p:cNvSpPr>
            <a:spLocks noGrp="1"/>
          </p:cNvSpPr>
          <p:nvPr>
            <p:ph type="body" sz="quarter" idx="27" hasCustomPrompt="1"/>
          </p:nvPr>
        </p:nvSpPr>
        <p:spPr>
          <a:xfrm>
            <a:off x="1038044"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41" name="Text Placeholder 18">
            <a:extLst>
              <a:ext uri="{FF2B5EF4-FFF2-40B4-BE49-F238E27FC236}">
                <a16:creationId xmlns:a16="http://schemas.microsoft.com/office/drawing/2014/main" id="{EA3CCA23-6E76-8F41-9FED-4DB323AEC855}"/>
              </a:ext>
            </a:extLst>
          </p:cNvPr>
          <p:cNvSpPr>
            <a:spLocks noGrp="1"/>
          </p:cNvSpPr>
          <p:nvPr>
            <p:ph type="body" sz="quarter" idx="28"/>
          </p:nvPr>
        </p:nvSpPr>
        <p:spPr>
          <a:xfrm>
            <a:off x="1038044"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42" name="Picture Placeholder 16">
            <a:extLst>
              <a:ext uri="{FF2B5EF4-FFF2-40B4-BE49-F238E27FC236}">
                <a16:creationId xmlns:a16="http://schemas.microsoft.com/office/drawing/2014/main" id="{C2654D0F-1EF0-C945-B023-1561C866903C}"/>
              </a:ext>
            </a:extLst>
          </p:cNvPr>
          <p:cNvSpPr>
            <a:spLocks noGrp="1"/>
          </p:cNvSpPr>
          <p:nvPr>
            <p:ph type="pic" sz="quarter" idx="29"/>
          </p:nvPr>
        </p:nvSpPr>
        <p:spPr>
          <a:xfrm>
            <a:off x="3719251" y="4198047"/>
            <a:ext cx="923886" cy="922335"/>
          </a:xfrm>
        </p:spPr>
        <p:txBody>
          <a:bodyPr>
            <a:noAutofit/>
          </a:bodyPr>
          <a:lstStyle/>
          <a:p>
            <a:endParaRPr lang="en-US" dirty="0"/>
          </a:p>
        </p:txBody>
      </p:sp>
      <p:sp>
        <p:nvSpPr>
          <p:cNvPr id="43" name="Text Placeholder 18">
            <a:extLst>
              <a:ext uri="{FF2B5EF4-FFF2-40B4-BE49-F238E27FC236}">
                <a16:creationId xmlns:a16="http://schemas.microsoft.com/office/drawing/2014/main" id="{117D52FF-094D-6749-8A26-B894CEF6ACBA}"/>
              </a:ext>
            </a:extLst>
          </p:cNvPr>
          <p:cNvSpPr>
            <a:spLocks noGrp="1"/>
          </p:cNvSpPr>
          <p:nvPr>
            <p:ph type="body" sz="quarter" idx="30" hasCustomPrompt="1"/>
          </p:nvPr>
        </p:nvSpPr>
        <p:spPr>
          <a:xfrm>
            <a:off x="3719251"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4" name="Text Placeholder 18">
            <a:extLst>
              <a:ext uri="{FF2B5EF4-FFF2-40B4-BE49-F238E27FC236}">
                <a16:creationId xmlns:a16="http://schemas.microsoft.com/office/drawing/2014/main" id="{0052C3E7-B5A5-E44C-91BD-16DB655583BE}"/>
              </a:ext>
            </a:extLst>
          </p:cNvPr>
          <p:cNvSpPr>
            <a:spLocks noGrp="1"/>
          </p:cNvSpPr>
          <p:nvPr>
            <p:ph type="body" sz="quarter" idx="31"/>
          </p:nvPr>
        </p:nvSpPr>
        <p:spPr>
          <a:xfrm>
            <a:off x="3719251"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5" name="Picture Placeholder 16">
            <a:extLst>
              <a:ext uri="{FF2B5EF4-FFF2-40B4-BE49-F238E27FC236}">
                <a16:creationId xmlns:a16="http://schemas.microsoft.com/office/drawing/2014/main" id="{D4C618F6-4987-274F-8D08-0934922ACA5A}"/>
              </a:ext>
            </a:extLst>
          </p:cNvPr>
          <p:cNvSpPr>
            <a:spLocks noGrp="1"/>
          </p:cNvSpPr>
          <p:nvPr>
            <p:ph type="pic" sz="quarter" idx="32"/>
          </p:nvPr>
        </p:nvSpPr>
        <p:spPr>
          <a:xfrm>
            <a:off x="6415955" y="4198047"/>
            <a:ext cx="923886" cy="922335"/>
          </a:xfrm>
        </p:spPr>
        <p:txBody>
          <a:bodyPr>
            <a:noAutofit/>
          </a:bodyPr>
          <a:lstStyle/>
          <a:p>
            <a:endParaRPr lang="en-US" dirty="0"/>
          </a:p>
        </p:txBody>
      </p:sp>
      <p:sp>
        <p:nvSpPr>
          <p:cNvPr id="46" name="Text Placeholder 18">
            <a:extLst>
              <a:ext uri="{FF2B5EF4-FFF2-40B4-BE49-F238E27FC236}">
                <a16:creationId xmlns:a16="http://schemas.microsoft.com/office/drawing/2014/main" id="{04553546-0C16-4843-8655-70FFDC038AC2}"/>
              </a:ext>
            </a:extLst>
          </p:cNvPr>
          <p:cNvSpPr>
            <a:spLocks noGrp="1"/>
          </p:cNvSpPr>
          <p:nvPr>
            <p:ph type="body" sz="quarter" idx="33" hasCustomPrompt="1"/>
          </p:nvPr>
        </p:nvSpPr>
        <p:spPr>
          <a:xfrm>
            <a:off x="6415955"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7" name="Text Placeholder 18">
            <a:extLst>
              <a:ext uri="{FF2B5EF4-FFF2-40B4-BE49-F238E27FC236}">
                <a16:creationId xmlns:a16="http://schemas.microsoft.com/office/drawing/2014/main" id="{0F174D17-C816-804A-BED4-E43623C46686}"/>
              </a:ext>
            </a:extLst>
          </p:cNvPr>
          <p:cNvSpPr>
            <a:spLocks noGrp="1"/>
          </p:cNvSpPr>
          <p:nvPr>
            <p:ph type="body" sz="quarter" idx="34"/>
          </p:nvPr>
        </p:nvSpPr>
        <p:spPr>
          <a:xfrm>
            <a:off x="6415955"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8" name="Picture Placeholder 16">
            <a:extLst>
              <a:ext uri="{FF2B5EF4-FFF2-40B4-BE49-F238E27FC236}">
                <a16:creationId xmlns:a16="http://schemas.microsoft.com/office/drawing/2014/main" id="{3A5BCDFF-966C-EE4B-B676-0DC4FE521CDB}"/>
              </a:ext>
            </a:extLst>
          </p:cNvPr>
          <p:cNvSpPr>
            <a:spLocks noGrp="1"/>
          </p:cNvSpPr>
          <p:nvPr>
            <p:ph type="pic" sz="quarter" idx="35"/>
          </p:nvPr>
        </p:nvSpPr>
        <p:spPr>
          <a:xfrm>
            <a:off x="9097162" y="4198047"/>
            <a:ext cx="923886" cy="922335"/>
          </a:xfrm>
        </p:spPr>
        <p:txBody>
          <a:bodyPr>
            <a:noAutofit/>
          </a:bodyPr>
          <a:lstStyle/>
          <a:p>
            <a:endParaRPr lang="en-US" dirty="0"/>
          </a:p>
        </p:txBody>
      </p:sp>
      <p:sp>
        <p:nvSpPr>
          <p:cNvPr id="49" name="Text Placeholder 18">
            <a:extLst>
              <a:ext uri="{FF2B5EF4-FFF2-40B4-BE49-F238E27FC236}">
                <a16:creationId xmlns:a16="http://schemas.microsoft.com/office/drawing/2014/main" id="{3E877DB1-D772-1B4C-8F31-F2C6ACE01CFC}"/>
              </a:ext>
            </a:extLst>
          </p:cNvPr>
          <p:cNvSpPr>
            <a:spLocks noGrp="1"/>
          </p:cNvSpPr>
          <p:nvPr>
            <p:ph type="body" sz="quarter" idx="36" hasCustomPrompt="1"/>
          </p:nvPr>
        </p:nvSpPr>
        <p:spPr>
          <a:xfrm>
            <a:off x="9097162"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0" name="Text Placeholder 18">
            <a:extLst>
              <a:ext uri="{FF2B5EF4-FFF2-40B4-BE49-F238E27FC236}">
                <a16:creationId xmlns:a16="http://schemas.microsoft.com/office/drawing/2014/main" id="{BE7B6561-93FC-9B47-B1F2-95F66BC3A859}"/>
              </a:ext>
            </a:extLst>
          </p:cNvPr>
          <p:cNvSpPr>
            <a:spLocks noGrp="1"/>
          </p:cNvSpPr>
          <p:nvPr>
            <p:ph type="body" sz="quarter" idx="37"/>
          </p:nvPr>
        </p:nvSpPr>
        <p:spPr>
          <a:xfrm>
            <a:off x="9097162"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51" name="Title 1">
            <a:extLst>
              <a:ext uri="{FF2B5EF4-FFF2-40B4-BE49-F238E27FC236}">
                <a16:creationId xmlns:a16="http://schemas.microsoft.com/office/drawing/2014/main" id="{373FEBAB-37BE-6B43-AFCA-653DB9B95900}"/>
              </a:ext>
            </a:extLst>
          </p:cNvPr>
          <p:cNvSpPr>
            <a:spLocks noGrp="1"/>
          </p:cNvSpPr>
          <p:nvPr>
            <p:ph type="ctrTitle"/>
          </p:nvPr>
        </p:nvSpPr>
        <p:spPr>
          <a:xfrm>
            <a:off x="916017" y="1033272"/>
            <a:ext cx="8357616" cy="969264"/>
          </a:xfrm>
        </p:spPr>
        <p:txBody>
          <a:bodyPr anchor="ctr">
            <a:noAutofit/>
          </a:bodyPr>
          <a:lstStyle>
            <a:lvl1pPr algn="l">
              <a:defRPr sz="4000" cap="all" spc="300" baseline="0">
                <a:solidFill>
                  <a:schemeClr val="bg1"/>
                </a:solidFill>
                <a:latin typeface="Bahnschrift"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3624061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1730829" cy="365125"/>
          </a:xfrm>
          <a:prstGeom prst="rect">
            <a:avLst/>
          </a:prstGeom>
        </p:spPr>
        <p:txBody>
          <a:bodyPr vert="horz" lIns="91440" tIns="45720" rIns="91440" bIns="45720" rtlCol="0" anchor="ctr"/>
          <a:lstStyle>
            <a:lvl1pPr algn="l">
              <a:defRPr sz="1000">
                <a:solidFill>
                  <a:schemeClr val="tx2">
                    <a:lumMod val="60000"/>
                    <a:lumOff val="40000"/>
                  </a:schemeClr>
                </a:solidFill>
                <a:latin typeface="Tw Cen MT" panose="020B0602020104020603" pitchFamily="34" charset="77"/>
              </a:defRPr>
            </a:lvl1pPr>
          </a:lstStyle>
          <a:p>
            <a:fld id="{D9BAD1CA-5F7E-489F-B9AC-F0EBC9D9712D}" type="datetime1">
              <a:rPr lang="en-US" smtClean="0"/>
              <a:t>4/21/2024</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spc="50" baseline="0">
                <a:solidFill>
                  <a:schemeClr val="tx2">
                    <a:lumMod val="60000"/>
                    <a:lumOff val="40000"/>
                  </a:schemeClr>
                </a:solidFill>
                <a:latin typeface="Tw Cen MT" panose="020B0602020104020603" pitchFamily="34" charset="77"/>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10271342" y="6356350"/>
            <a:ext cx="1539658" cy="365125"/>
          </a:xfrm>
          <a:prstGeom prst="rect">
            <a:avLst/>
          </a:prstGeom>
        </p:spPr>
        <p:txBody>
          <a:bodyPr vert="horz" lIns="91440" tIns="45720" rIns="91440" bIns="45720" rtlCol="0" anchor="ctr"/>
          <a:lstStyle>
            <a:lvl1pPr algn="r">
              <a:defRPr sz="1000">
                <a:solidFill>
                  <a:schemeClr val="tx2">
                    <a:lumMod val="60000"/>
                    <a:lumOff val="40000"/>
                  </a:schemeClr>
                </a:solidFill>
                <a:latin typeface="Tw Cen MT" panose="020B0602020104020603" pitchFamily="34" charset="77"/>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54" r:id="rId5"/>
    <p:sldLayoutId id="2147483660" r:id="rId6"/>
    <p:sldLayoutId id="2147483661" r:id="rId7"/>
    <p:sldLayoutId id="2147483662" r:id="rId8"/>
    <p:sldLayoutId id="2147483663" r:id="rId9"/>
    <p:sldLayoutId id="2147483664" r:id="rId10"/>
    <p:sldLayoutId id="2147483652" r:id="rId11"/>
    <p:sldLayoutId id="2147483665"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19.jpe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0">
            <a:extLst>
              <a:ext uri="{FF2B5EF4-FFF2-40B4-BE49-F238E27FC236}">
                <a16:creationId xmlns:a16="http://schemas.microsoft.com/office/drawing/2014/main" id="{63002AAD-3289-BA7C-2466-53B74E81074E}"/>
              </a:ext>
            </a:extLst>
          </p:cNvPr>
          <p:cNvPicPr>
            <a:picLocks noChangeAspect="1"/>
          </p:cNvPicPr>
          <p:nvPr/>
        </p:nvPicPr>
        <p:blipFill rotWithShape="1">
          <a:blip r:embed="rId3"/>
          <a:srcRect t="13708" r="28995" b="5804"/>
          <a:stretch/>
        </p:blipFill>
        <p:spPr>
          <a:xfrm>
            <a:off x="3681047" y="13640"/>
            <a:ext cx="8510953" cy="6858000"/>
          </a:xfrm>
          <a:custGeom>
            <a:avLst/>
            <a:gdLst>
              <a:gd name="connsiteX0" fmla="*/ 1706880 w 8510952"/>
              <a:gd name="connsiteY0" fmla="*/ 0 h 6858000"/>
              <a:gd name="connsiteX1" fmla="*/ 8510952 w 8510952"/>
              <a:gd name="connsiteY1" fmla="*/ 0 h 6858000"/>
              <a:gd name="connsiteX2" fmla="*/ 8510952 w 8510952"/>
              <a:gd name="connsiteY2" fmla="*/ 6858000 h 6858000"/>
              <a:gd name="connsiteX3" fmla="*/ 0 w 8510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510952" h="6858000">
                <a:moveTo>
                  <a:pt x="1706880" y="0"/>
                </a:moveTo>
                <a:lnTo>
                  <a:pt x="8510952" y="0"/>
                </a:lnTo>
                <a:lnTo>
                  <a:pt x="8510952" y="6858000"/>
                </a:lnTo>
                <a:lnTo>
                  <a:pt x="0" y="6858000"/>
                </a:lnTo>
                <a:close/>
              </a:path>
            </a:pathLst>
          </a:custGeom>
        </p:spPr>
      </p:pic>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693683" y="879634"/>
            <a:ext cx="7659486" cy="1406365"/>
          </a:xfrm>
        </p:spPr>
        <p:txBody>
          <a:bodyPr/>
          <a:lstStyle/>
          <a:p>
            <a:r>
              <a:rPr lang="en-US" dirty="0"/>
              <a:t>Hypergraph Anomaly Detection</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916016" y="2551819"/>
            <a:ext cx="2952599" cy="1781642"/>
          </a:xfrm>
        </p:spPr>
        <p:txBody>
          <a:bodyPr>
            <a:normAutofit/>
          </a:bodyPr>
          <a:lstStyle/>
          <a:p>
            <a:r>
              <a:rPr lang="en-US" sz="3200" dirty="0"/>
              <a:t>Deven Biehler</a:t>
            </a:r>
          </a:p>
          <a:p>
            <a:r>
              <a:rPr lang="en-US" sz="3200" dirty="0"/>
              <a:t>Sai </a:t>
            </a:r>
            <a:r>
              <a:rPr lang="en-US" sz="3200" dirty="0" err="1"/>
              <a:t>Kolagani</a:t>
            </a:r>
            <a:endParaRPr lang="en-US" sz="3200"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159EB775-0BAB-413A-A0AB-B56D3C0446D9}"/>
              </a:ext>
            </a:extLst>
          </p:cNvPr>
          <p:cNvPicPr>
            <a:picLocks noGrp="1" noChangeAspect="1"/>
          </p:cNvPicPr>
          <p:nvPr>
            <p:ph type="pic" sz="quarter" idx="13"/>
          </p:nvPr>
        </p:nvPicPr>
        <p:blipFill rotWithShape="1">
          <a:blip r:embed="rId3"/>
          <a:srcRect l="-7692" t="13407" r="7692" b="13407"/>
          <a:stretch/>
        </p:blipFill>
        <p:spPr>
          <a:xfrm>
            <a:off x="3681046" y="0"/>
            <a:ext cx="8510953" cy="6858000"/>
          </a:xfrm>
        </p:spPr>
      </p:pic>
      <p:sp>
        <p:nvSpPr>
          <p:cNvPr id="51" name="Title 50">
            <a:extLst>
              <a:ext uri="{FF2B5EF4-FFF2-40B4-BE49-F238E27FC236}">
                <a16:creationId xmlns:a16="http://schemas.microsoft.com/office/drawing/2014/main" id="{92016388-C216-491D-B032-A86FF344C82A}"/>
              </a:ext>
            </a:extLst>
          </p:cNvPr>
          <p:cNvSpPr>
            <a:spLocks noGrp="1"/>
          </p:cNvSpPr>
          <p:nvPr>
            <p:ph type="ctrTitle"/>
          </p:nvPr>
        </p:nvSpPr>
        <p:spPr>
          <a:xfrm>
            <a:off x="693683" y="879635"/>
            <a:ext cx="6192892" cy="1198179"/>
          </a:xfrm>
        </p:spPr>
        <p:txBody>
          <a:bodyPr/>
          <a:lstStyle/>
          <a:p>
            <a:r>
              <a:rPr lang="en-US" dirty="0"/>
              <a:t>Bipartite Network</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a:xfrm>
            <a:off x="916016" y="2551819"/>
            <a:ext cx="2952599" cy="3539265"/>
          </a:xfrm>
        </p:spPr>
        <p:txBody>
          <a:bodyPr vert="horz" lIns="91440" tIns="45720" rIns="91440" bIns="45720" rtlCol="0" anchor="t">
            <a:normAutofit/>
          </a:bodyPr>
          <a:lstStyle/>
          <a:p>
            <a:r>
              <a:rPr lang="en-US" dirty="0"/>
              <a:t>Transactions were formed into a bipartite network with the same method of sender – receiver interactions</a:t>
            </a:r>
          </a:p>
        </p:txBody>
      </p:sp>
      <p:sp>
        <p:nvSpPr>
          <p:cNvPr id="10" name="Footer Placeholder 9">
            <a:extLst>
              <a:ext uri="{FF2B5EF4-FFF2-40B4-BE49-F238E27FC236}">
                <a16:creationId xmlns:a16="http://schemas.microsoft.com/office/drawing/2014/main" id="{4DD0342F-818D-9043-BA26-E6B36A4C448F}"/>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11" name="Slide Number Placeholder 10">
            <a:extLst>
              <a:ext uri="{FF2B5EF4-FFF2-40B4-BE49-F238E27FC236}">
                <a16:creationId xmlns:a16="http://schemas.microsoft.com/office/drawing/2014/main" id="{9451CBB1-D6CD-A445-96C5-A99E48240E48}"/>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10</a:t>
            </a:fld>
            <a:endParaRPr lang="en-US" dirty="0"/>
          </a:p>
        </p:txBody>
      </p:sp>
    </p:spTree>
    <p:extLst>
      <p:ext uri="{BB962C8B-B14F-4D97-AF65-F5344CB8AC3E}">
        <p14:creationId xmlns:p14="http://schemas.microsoft.com/office/powerpoint/2010/main" val="1778619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3" name="Rectangle 1042">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890338" y="640080"/>
            <a:ext cx="3734014" cy="3566160"/>
          </a:xfrm>
        </p:spPr>
        <p:txBody>
          <a:bodyPr vert="horz" lIns="91440" tIns="45720" rIns="91440" bIns="45720" rtlCol="0" anchor="b">
            <a:normAutofit/>
          </a:bodyPr>
          <a:lstStyle/>
          <a:p>
            <a:r>
              <a:rPr lang="en-US" sz="5000" dirty="0">
                <a:solidFill>
                  <a:schemeClr val="tx1"/>
                </a:solidFill>
                <a:latin typeface="+mj-lt"/>
              </a:rPr>
              <a:t>Features</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890339" y="4636008"/>
            <a:ext cx="3734014" cy="1572768"/>
          </a:xfrm>
        </p:spPr>
        <p:txBody>
          <a:bodyPr vert="horz" lIns="91440" tIns="45720" rIns="91440" bIns="45720" rtlCol="0">
            <a:normAutofit/>
          </a:bodyPr>
          <a:lstStyle/>
          <a:p>
            <a:pPr>
              <a:lnSpc>
                <a:spcPct val="90000"/>
              </a:lnSpc>
            </a:pPr>
            <a:r>
              <a:rPr lang="en-US" sz="1900">
                <a:solidFill>
                  <a:schemeClr val="tx1"/>
                </a:solidFill>
                <a:latin typeface="+mn-lt"/>
              </a:rPr>
              <a:t>Features were selected using the following metrics:</a:t>
            </a:r>
          </a:p>
          <a:p>
            <a:pPr>
              <a:lnSpc>
                <a:spcPct val="90000"/>
              </a:lnSpc>
            </a:pPr>
            <a:r>
              <a:rPr lang="en-US" sz="1900">
                <a:solidFill>
                  <a:schemeClr val="tx1"/>
                </a:solidFill>
                <a:latin typeface="+mn-lt"/>
              </a:rPr>
              <a:t>Sender, Amount, Time, Location, and Transaction Type</a:t>
            </a:r>
          </a:p>
        </p:txBody>
      </p:sp>
      <p:sp>
        <p:nvSpPr>
          <p:cNvPr id="1042"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4" name="Picture Placeholder 63">
            <a:extLst>
              <a:ext uri="{FF2B5EF4-FFF2-40B4-BE49-F238E27FC236}">
                <a16:creationId xmlns:a16="http://schemas.microsoft.com/office/drawing/2014/main" id="{EA870367-83D5-4C8F-BF91-9A38F5E1AC57}"/>
              </a:ext>
            </a:extLst>
          </p:cNvPr>
          <p:cNvPicPr>
            <a:picLocks noGrp="1" noChangeAspect="1"/>
          </p:cNvPicPr>
          <p:nvPr>
            <p:ph type="pic" sz="quarter" idx="13"/>
          </p:nvPr>
        </p:nvPicPr>
        <p:blipFill rotWithShape="1">
          <a:blip r:embed="rId3"/>
          <a:srcRect t="342" b="34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10591800" y="6356350"/>
            <a:ext cx="762000" cy="365125"/>
          </a:xfrm>
        </p:spPr>
        <p:txBody>
          <a:bodyPr vert="horz" lIns="91440" tIns="45720" rIns="91440" bIns="45720" rtlCol="0" anchor="ctr">
            <a:normAutofit/>
          </a:bodyPr>
          <a:lstStyle/>
          <a:p>
            <a:pPr>
              <a:spcAft>
                <a:spcPts val="600"/>
              </a:spcAft>
              <a:defRPr/>
            </a:pPr>
            <a:fld id="{294A09A9-5501-47C1-A89A-A340965A2BE2}" type="slidenum">
              <a:rPr lang="en-US" sz="1200">
                <a:solidFill>
                  <a:srgbClr val="FFFFFF"/>
                </a:solidFill>
                <a:latin typeface="Calibri" panose="020F0502020204030204"/>
              </a:rPr>
              <a:pPr>
                <a:spcAft>
                  <a:spcPts val="600"/>
                </a:spcAft>
                <a:defRPr/>
              </a:pPr>
              <a:t>11</a:t>
            </a:fld>
            <a:endParaRPr lang="en-US" sz="1200">
              <a:solidFill>
                <a:srgbClr val="FFFFFF"/>
              </a:solidFill>
              <a:latin typeface="Calibri" panose="020F0502020204030204"/>
            </a:endParaRPr>
          </a:p>
        </p:txBody>
      </p:sp>
    </p:spTree>
    <p:extLst>
      <p:ext uri="{BB962C8B-B14F-4D97-AF65-F5344CB8AC3E}">
        <p14:creationId xmlns:p14="http://schemas.microsoft.com/office/powerpoint/2010/main" val="3696644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ctrTitle"/>
          </p:nvPr>
        </p:nvSpPr>
        <p:spPr>
          <a:xfrm>
            <a:off x="693684" y="879636"/>
            <a:ext cx="6294727" cy="1206888"/>
          </a:xfrm>
        </p:spPr>
        <p:txBody>
          <a:bodyPr/>
          <a:lstStyle/>
          <a:p>
            <a:r>
              <a:rPr lang="en-US" dirty="0"/>
              <a:t>Deep hypergraph Model</a:t>
            </a:r>
          </a:p>
        </p:txBody>
      </p:sp>
      <p:sp>
        <p:nvSpPr>
          <p:cNvPr id="9" name="Text Placeholder 8">
            <a:extLst>
              <a:ext uri="{FF2B5EF4-FFF2-40B4-BE49-F238E27FC236}">
                <a16:creationId xmlns:a16="http://schemas.microsoft.com/office/drawing/2014/main" id="{6B7AFC44-0B03-0440-894A-F417DCE9DDF5}"/>
              </a:ext>
            </a:extLst>
          </p:cNvPr>
          <p:cNvSpPr>
            <a:spLocks noGrp="1"/>
          </p:cNvSpPr>
          <p:nvPr>
            <p:ph type="body" sz="quarter" idx="15"/>
          </p:nvPr>
        </p:nvSpPr>
        <p:spPr>
          <a:xfrm>
            <a:off x="1219032" y="2654299"/>
            <a:ext cx="3165475" cy="2705101"/>
          </a:xfrm>
        </p:spPr>
        <p:txBody>
          <a:bodyPr>
            <a:noAutofit/>
          </a:bodyPr>
          <a:lstStyle/>
          <a:p>
            <a:pPr lvl="1"/>
            <a:r>
              <a:rPr lang="en-US" sz="1400" b="1" dirty="0"/>
              <a:t>Spectral Convolution on Hypergraph:</a:t>
            </a:r>
          </a:p>
          <a:p>
            <a:pPr marL="171450" lvl="1" indent="-171450">
              <a:buFont typeface="Arial" panose="020B0604020202020204" pitchFamily="34" charset="0"/>
              <a:buChar char="•"/>
            </a:pPr>
            <a:r>
              <a:rPr lang="en-US" sz="1400" dirty="0"/>
              <a:t>HGNN defines a spectral convolution operation on the hypergraph structure, inspired by graph convolutional networks. </a:t>
            </a:r>
          </a:p>
        </p:txBody>
      </p:sp>
      <p:sp>
        <p:nvSpPr>
          <p:cNvPr id="7" name="Footer Placeholder 6">
            <a:extLst>
              <a:ext uri="{FF2B5EF4-FFF2-40B4-BE49-F238E27FC236}">
                <a16:creationId xmlns:a16="http://schemas.microsoft.com/office/drawing/2014/main" id="{CA219616-FC92-EC4C-AE00-252AB95763E9}"/>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8" name="Slide Number Placeholder 7">
            <a:extLst>
              <a:ext uri="{FF2B5EF4-FFF2-40B4-BE49-F238E27FC236}">
                <a16:creationId xmlns:a16="http://schemas.microsoft.com/office/drawing/2014/main" id="{19A1DB4D-ED7B-3640-82F3-DBA73297CF47}"/>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12</a:t>
            </a:fld>
            <a:endParaRPr lang="en-US" dirty="0"/>
          </a:p>
        </p:txBody>
      </p:sp>
      <p:sp>
        <p:nvSpPr>
          <p:cNvPr id="12" name="Text Placeholder 8">
            <a:extLst>
              <a:ext uri="{FF2B5EF4-FFF2-40B4-BE49-F238E27FC236}">
                <a16:creationId xmlns:a16="http://schemas.microsoft.com/office/drawing/2014/main" id="{0A4F876D-14CE-D995-6FB4-79F3D1D63C4C}"/>
              </a:ext>
            </a:extLst>
          </p:cNvPr>
          <p:cNvSpPr txBox="1">
            <a:spLocks/>
          </p:cNvSpPr>
          <p:nvPr/>
        </p:nvSpPr>
        <p:spPr>
          <a:xfrm>
            <a:off x="4861392" y="2654298"/>
            <a:ext cx="3165475" cy="2705101"/>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2000" kern="1200" cap="all" spc="140" baseline="0">
                <a:solidFill>
                  <a:schemeClr val="bg1"/>
                </a:solidFill>
                <a:latin typeface="Tw Cen MT" panose="020B0602020104020603" pitchFamily="34" charset="77"/>
                <a:ea typeface="+mn-ea"/>
                <a:cs typeface="+mn-cs"/>
              </a:defRPr>
            </a:lvl1pPr>
            <a:lvl2pPr marL="0" indent="0" algn="l" defTabSz="914400" rtl="0" eaLnBrk="1" latinLnBrk="0" hangingPunct="1">
              <a:lnSpc>
                <a:spcPct val="90000"/>
              </a:lnSpc>
              <a:spcBef>
                <a:spcPts val="1000"/>
              </a:spcBef>
              <a:buFont typeface="Arial" panose="020B0604020202020204" pitchFamily="34" charset="0"/>
              <a:buNone/>
              <a:defRPr sz="1800" kern="1200" spc="140" baseline="0">
                <a:solidFill>
                  <a:schemeClr val="bg1"/>
                </a:solidFill>
                <a:latin typeface="Tw Cen MT" panose="020B0602020104020603" pitchFamily="34" charset="77"/>
                <a:ea typeface="+mn-ea"/>
                <a:cs typeface="+mn-cs"/>
              </a:defRPr>
            </a:lvl2pPr>
            <a:lvl3pPr marL="914400" indent="0" algn="l" defTabSz="914400" rtl="0" eaLnBrk="1" latinLnBrk="0" hangingPunct="1">
              <a:lnSpc>
                <a:spcPct val="100000"/>
              </a:lnSpc>
              <a:spcBef>
                <a:spcPts val="1000"/>
              </a:spcBef>
              <a:buFont typeface="Arial" panose="020B0604020202020204" pitchFamily="34" charset="0"/>
              <a:buNone/>
              <a:defRPr sz="1800" kern="1200" spc="140" baseline="0">
                <a:solidFill>
                  <a:schemeClr val="bg1"/>
                </a:solidFill>
                <a:latin typeface="Tw Cen MT" panose="020B0602020104020603" pitchFamily="34" charset="77"/>
                <a:ea typeface="+mn-ea"/>
                <a:cs typeface="+mn-cs"/>
              </a:defRPr>
            </a:lvl3pPr>
            <a:lvl4pPr marL="1371600" indent="0" algn="l" defTabSz="914400" rtl="0" eaLnBrk="1" latinLnBrk="0" hangingPunct="1">
              <a:lnSpc>
                <a:spcPct val="100000"/>
              </a:lnSpc>
              <a:spcBef>
                <a:spcPts val="1000"/>
              </a:spcBef>
              <a:buFont typeface="Arial" panose="020B0604020202020204" pitchFamily="34" charset="0"/>
              <a:buNone/>
              <a:defRPr sz="1800" kern="1200" spc="140" baseline="0">
                <a:solidFill>
                  <a:schemeClr val="bg1"/>
                </a:solidFill>
                <a:latin typeface="Tw Cen MT" panose="020B0602020104020603" pitchFamily="34" charset="77"/>
                <a:ea typeface="+mn-ea"/>
                <a:cs typeface="+mn-cs"/>
              </a:defRPr>
            </a:lvl4pPr>
            <a:lvl5pPr marL="1828800" indent="0" algn="l" defTabSz="914400" rtl="0" eaLnBrk="1" latinLnBrk="0" hangingPunct="1">
              <a:lnSpc>
                <a:spcPct val="100000"/>
              </a:lnSpc>
              <a:spcBef>
                <a:spcPts val="1000"/>
              </a:spcBef>
              <a:buFont typeface="Arial" panose="020B0604020202020204" pitchFamily="34" charset="0"/>
              <a:buNone/>
              <a:defRPr sz="1800" kern="1200" spc="140" baseline="0">
                <a:solidFill>
                  <a:schemeClr val="bg1"/>
                </a:solidFill>
                <a:latin typeface="Tw Cen MT" panose="020B06020201040206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1400" b="1" dirty="0"/>
              <a:t>Hyperedge Convolution Layer:</a:t>
            </a:r>
          </a:p>
          <a:p>
            <a:pPr marL="171450" lvl="1" indent="-171450">
              <a:buFont typeface="Arial" panose="020B0604020202020204" pitchFamily="34" charset="0"/>
              <a:buChar char="•"/>
            </a:pPr>
            <a:r>
              <a:rPr lang="en-US" sz="1400" dirty="0"/>
              <a:t>HGNN introduces a hyperedge convolution layer.</a:t>
            </a:r>
          </a:p>
          <a:p>
            <a:pPr marL="171450" lvl="1" indent="-171450">
              <a:buFont typeface="Arial" panose="020B0604020202020204" pitchFamily="34" charset="0"/>
              <a:buChar char="•"/>
            </a:pPr>
            <a:endParaRPr lang="en-US" sz="1400" dirty="0"/>
          </a:p>
        </p:txBody>
      </p:sp>
      <p:sp>
        <p:nvSpPr>
          <p:cNvPr id="13" name="Text Placeholder 8">
            <a:extLst>
              <a:ext uri="{FF2B5EF4-FFF2-40B4-BE49-F238E27FC236}">
                <a16:creationId xmlns:a16="http://schemas.microsoft.com/office/drawing/2014/main" id="{EDA36898-2D80-7BF8-5E32-0C57F728BA29}"/>
              </a:ext>
            </a:extLst>
          </p:cNvPr>
          <p:cNvSpPr txBox="1">
            <a:spLocks/>
          </p:cNvSpPr>
          <p:nvPr/>
        </p:nvSpPr>
        <p:spPr>
          <a:xfrm>
            <a:off x="8688604" y="2654298"/>
            <a:ext cx="3165475" cy="2705101"/>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2000" kern="1200" cap="all" spc="140" baseline="0">
                <a:solidFill>
                  <a:schemeClr val="bg1"/>
                </a:solidFill>
                <a:latin typeface="Tw Cen MT" panose="020B0602020104020603" pitchFamily="34" charset="77"/>
                <a:ea typeface="+mn-ea"/>
                <a:cs typeface="+mn-cs"/>
              </a:defRPr>
            </a:lvl1pPr>
            <a:lvl2pPr marL="0" indent="0" algn="l" defTabSz="914400" rtl="0" eaLnBrk="1" latinLnBrk="0" hangingPunct="1">
              <a:lnSpc>
                <a:spcPct val="90000"/>
              </a:lnSpc>
              <a:spcBef>
                <a:spcPts val="1000"/>
              </a:spcBef>
              <a:buFont typeface="Arial" panose="020B0604020202020204" pitchFamily="34" charset="0"/>
              <a:buNone/>
              <a:defRPr sz="1800" kern="1200" spc="140" baseline="0">
                <a:solidFill>
                  <a:schemeClr val="bg1"/>
                </a:solidFill>
                <a:latin typeface="Tw Cen MT" panose="020B0602020104020603" pitchFamily="34" charset="77"/>
                <a:ea typeface="+mn-ea"/>
                <a:cs typeface="+mn-cs"/>
              </a:defRPr>
            </a:lvl2pPr>
            <a:lvl3pPr marL="914400" indent="0" algn="l" defTabSz="914400" rtl="0" eaLnBrk="1" latinLnBrk="0" hangingPunct="1">
              <a:lnSpc>
                <a:spcPct val="100000"/>
              </a:lnSpc>
              <a:spcBef>
                <a:spcPts val="1000"/>
              </a:spcBef>
              <a:buFont typeface="Arial" panose="020B0604020202020204" pitchFamily="34" charset="0"/>
              <a:buNone/>
              <a:defRPr sz="1800" kern="1200" spc="140" baseline="0">
                <a:solidFill>
                  <a:schemeClr val="bg1"/>
                </a:solidFill>
                <a:latin typeface="Tw Cen MT" panose="020B0602020104020603" pitchFamily="34" charset="77"/>
                <a:ea typeface="+mn-ea"/>
                <a:cs typeface="+mn-cs"/>
              </a:defRPr>
            </a:lvl3pPr>
            <a:lvl4pPr marL="1371600" indent="0" algn="l" defTabSz="914400" rtl="0" eaLnBrk="1" latinLnBrk="0" hangingPunct="1">
              <a:lnSpc>
                <a:spcPct val="100000"/>
              </a:lnSpc>
              <a:spcBef>
                <a:spcPts val="1000"/>
              </a:spcBef>
              <a:buFont typeface="Arial" panose="020B0604020202020204" pitchFamily="34" charset="0"/>
              <a:buNone/>
              <a:defRPr sz="1800" kern="1200" spc="140" baseline="0">
                <a:solidFill>
                  <a:schemeClr val="bg1"/>
                </a:solidFill>
                <a:latin typeface="Tw Cen MT" panose="020B0602020104020603" pitchFamily="34" charset="77"/>
                <a:ea typeface="+mn-ea"/>
                <a:cs typeface="+mn-cs"/>
              </a:defRPr>
            </a:lvl4pPr>
            <a:lvl5pPr marL="1828800" indent="0" algn="l" defTabSz="914400" rtl="0" eaLnBrk="1" latinLnBrk="0" hangingPunct="1">
              <a:lnSpc>
                <a:spcPct val="100000"/>
              </a:lnSpc>
              <a:spcBef>
                <a:spcPts val="1000"/>
              </a:spcBef>
              <a:buFont typeface="Arial" panose="020B0604020202020204" pitchFamily="34" charset="0"/>
              <a:buNone/>
              <a:defRPr sz="1800" kern="1200" spc="140" baseline="0">
                <a:solidFill>
                  <a:schemeClr val="bg1"/>
                </a:solidFill>
                <a:latin typeface="Tw Cen MT" panose="020B06020201040206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1400" b="1" dirty="0"/>
              <a:t>Neural Network Training:</a:t>
            </a:r>
          </a:p>
          <a:p>
            <a:pPr marL="171450" lvl="1" indent="-171450">
              <a:buFont typeface="Arial" panose="020B0604020202020204" pitchFamily="34" charset="0"/>
              <a:buChar char="•"/>
            </a:pPr>
            <a:r>
              <a:rPr lang="en-US" sz="1400" dirty="0"/>
              <a:t>The hyperedge convolution layer is used as a building block in a neural network architecture.</a:t>
            </a:r>
          </a:p>
          <a:p>
            <a:pPr marL="171450" lvl="1" indent="-171450">
              <a:buFont typeface="Arial" panose="020B0604020202020204" pitchFamily="34" charset="0"/>
              <a:buChar char="•"/>
            </a:pPr>
            <a:r>
              <a:rPr lang="en-US" sz="1400" dirty="0"/>
              <a:t>Multiple such layers can be stacked, with non-linearities applied in between, to build a deep HGNN model.</a:t>
            </a:r>
          </a:p>
          <a:p>
            <a:pPr marL="171450" lvl="1" indent="-171450">
              <a:buFont typeface="Arial" panose="020B0604020202020204" pitchFamily="34" charset="0"/>
              <a:buChar char="•"/>
            </a:pPr>
            <a:endParaRPr lang="en-US" sz="1400" dirty="0"/>
          </a:p>
        </p:txBody>
      </p:sp>
    </p:spTree>
    <p:extLst>
      <p:ext uri="{BB962C8B-B14F-4D97-AF65-F5344CB8AC3E}">
        <p14:creationId xmlns:p14="http://schemas.microsoft.com/office/powerpoint/2010/main" val="2721508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ctrTitle"/>
          </p:nvPr>
        </p:nvSpPr>
        <p:spPr>
          <a:xfrm>
            <a:off x="693683" y="879635"/>
            <a:ext cx="6192892" cy="1198179"/>
          </a:xfrm>
        </p:spPr>
        <p:txBody>
          <a:bodyPr/>
          <a:lstStyle/>
          <a:p>
            <a:r>
              <a:rPr lang="en-US" dirty="0"/>
              <a:t>Results</a:t>
            </a:r>
          </a:p>
        </p:txBody>
      </p:sp>
      <p:graphicFrame>
        <p:nvGraphicFramePr>
          <p:cNvPr id="21" name="Table 4">
            <a:extLst>
              <a:ext uri="{FF2B5EF4-FFF2-40B4-BE49-F238E27FC236}">
                <a16:creationId xmlns:a16="http://schemas.microsoft.com/office/drawing/2014/main" id="{47D234C6-5775-45F6-AF2D-88B4142B3E45}"/>
              </a:ext>
            </a:extLst>
          </p:cNvPr>
          <p:cNvGraphicFramePr>
            <a:graphicFrameLocks noGrp="1"/>
          </p:cNvGraphicFramePr>
          <p:nvPr>
            <p:ph sz="quarter" idx="13"/>
            <p:extLst>
              <p:ext uri="{D42A27DB-BD31-4B8C-83A1-F6EECF244321}">
                <p14:modId xmlns:p14="http://schemas.microsoft.com/office/powerpoint/2010/main" val="907916573"/>
              </p:ext>
            </p:extLst>
          </p:nvPr>
        </p:nvGraphicFramePr>
        <p:xfrm>
          <a:off x="693738" y="2705100"/>
          <a:ext cx="6447172" cy="1113738"/>
        </p:xfrm>
        <a:graphic>
          <a:graphicData uri="http://schemas.openxmlformats.org/drawingml/2006/table">
            <a:tbl>
              <a:tblPr firstRow="1" bandRow="1">
                <a:tableStyleId>{5C22544A-7EE6-4342-B048-85BDC9FD1C3A}</a:tableStyleId>
              </a:tblPr>
              <a:tblGrid>
                <a:gridCol w="1611793">
                  <a:extLst>
                    <a:ext uri="{9D8B030D-6E8A-4147-A177-3AD203B41FA5}">
                      <a16:colId xmlns:a16="http://schemas.microsoft.com/office/drawing/2014/main" val="1689330750"/>
                    </a:ext>
                  </a:extLst>
                </a:gridCol>
                <a:gridCol w="1611793">
                  <a:extLst>
                    <a:ext uri="{9D8B030D-6E8A-4147-A177-3AD203B41FA5}">
                      <a16:colId xmlns:a16="http://schemas.microsoft.com/office/drawing/2014/main" val="2660631934"/>
                    </a:ext>
                  </a:extLst>
                </a:gridCol>
                <a:gridCol w="1611793">
                  <a:extLst>
                    <a:ext uri="{9D8B030D-6E8A-4147-A177-3AD203B41FA5}">
                      <a16:colId xmlns:a16="http://schemas.microsoft.com/office/drawing/2014/main" val="3909717689"/>
                    </a:ext>
                  </a:extLst>
                </a:gridCol>
                <a:gridCol w="1611793">
                  <a:extLst>
                    <a:ext uri="{9D8B030D-6E8A-4147-A177-3AD203B41FA5}">
                      <a16:colId xmlns:a16="http://schemas.microsoft.com/office/drawing/2014/main" val="1185156177"/>
                    </a:ext>
                  </a:extLst>
                </a:gridCol>
              </a:tblGrid>
              <a:tr h="371246">
                <a:tc>
                  <a:txBody>
                    <a:bodyPr/>
                    <a:lstStyle/>
                    <a:p>
                      <a:pPr algn="ctr"/>
                      <a:endParaRPr lang="en-US" dirty="0">
                        <a:latin typeface="Tw Cen MT" panose="020B0602020104020603" pitchFamily="34" charset="77"/>
                      </a:endParaRPr>
                    </a:p>
                  </a:txBody>
                  <a:tcPr anchor="ctr">
                    <a:solidFill>
                      <a:schemeClr val="accent2"/>
                    </a:solidFill>
                  </a:tcPr>
                </a:tc>
                <a:tc>
                  <a:txBody>
                    <a:bodyPr/>
                    <a:lstStyle/>
                    <a:p>
                      <a:pPr algn="ctr"/>
                      <a:r>
                        <a:rPr lang="en-US" sz="1800" b="0" spc="140" baseline="0" dirty="0">
                          <a:latin typeface="Tw Cen MT" panose="020B0602020104020603" pitchFamily="34" charset="77"/>
                        </a:rPr>
                        <a:t>Accuracy</a:t>
                      </a:r>
                    </a:p>
                  </a:txBody>
                  <a:tcPr anchor="ctr">
                    <a:solidFill>
                      <a:schemeClr val="accent2"/>
                    </a:solidFill>
                  </a:tcPr>
                </a:tc>
                <a:tc>
                  <a:txBody>
                    <a:bodyPr/>
                    <a:lstStyle/>
                    <a:p>
                      <a:pPr algn="ctr"/>
                      <a:r>
                        <a:rPr lang="en-US" sz="1800" b="0" spc="140" baseline="0" dirty="0">
                          <a:latin typeface="Tw Cen MT" panose="020B0602020104020603" pitchFamily="34" charset="77"/>
                        </a:rPr>
                        <a:t>F1 Score</a:t>
                      </a:r>
                    </a:p>
                  </a:txBody>
                  <a:tcPr anchor="ctr">
                    <a:solidFill>
                      <a:schemeClr val="accent2"/>
                    </a:solidFill>
                  </a:tcPr>
                </a:tc>
                <a:tc>
                  <a:txBody>
                    <a:bodyPr/>
                    <a:lstStyle/>
                    <a:p>
                      <a:pPr algn="ctr"/>
                      <a:r>
                        <a:rPr lang="en-US" sz="1800" b="0" spc="140" baseline="0" dirty="0">
                          <a:latin typeface="Tw Cen MT" panose="020B0602020104020603" pitchFamily="34" charset="77"/>
                        </a:rPr>
                        <a:t>AUC Score</a:t>
                      </a:r>
                    </a:p>
                  </a:txBody>
                  <a:tcPr anchor="ctr">
                    <a:solidFill>
                      <a:schemeClr val="accent2"/>
                    </a:solidFill>
                  </a:tcPr>
                </a:tc>
                <a:extLst>
                  <a:ext uri="{0D108BD9-81ED-4DB2-BD59-A6C34878D82A}">
                    <a16:rowId xmlns:a16="http://schemas.microsoft.com/office/drawing/2014/main" val="479928716"/>
                  </a:ext>
                </a:extLst>
              </a:tr>
              <a:tr h="371246">
                <a:tc>
                  <a:txBody>
                    <a:bodyPr/>
                    <a:lstStyle/>
                    <a:p>
                      <a:pPr algn="ctr"/>
                      <a:r>
                        <a:rPr lang="en-US" sz="1500" dirty="0">
                          <a:solidFill>
                            <a:schemeClr val="tx2"/>
                          </a:solidFill>
                          <a:latin typeface="Tw Cen MT" panose="020B0602020104020603" pitchFamily="34" charset="77"/>
                        </a:rPr>
                        <a:t>Reddit</a:t>
                      </a:r>
                    </a:p>
                  </a:txBody>
                  <a:tcPr anchor="ctr">
                    <a:solidFill>
                      <a:schemeClr val="bg1"/>
                    </a:solidFill>
                  </a:tcPr>
                </a:tc>
                <a:tc>
                  <a:txBody>
                    <a:bodyPr/>
                    <a:lstStyle/>
                    <a:p>
                      <a:pPr algn="ctr"/>
                      <a:r>
                        <a:rPr lang="en-US" sz="1500" dirty="0">
                          <a:solidFill>
                            <a:schemeClr val="tx2"/>
                          </a:solidFill>
                          <a:latin typeface="Tw Cen MT" panose="020B0602020104020603" pitchFamily="34" charset="77"/>
                        </a:rPr>
                        <a:t>0.9607</a:t>
                      </a:r>
                    </a:p>
                  </a:txBody>
                  <a:tcPr anchor="ctr">
                    <a:solidFill>
                      <a:schemeClr val="bg1"/>
                    </a:solidFill>
                  </a:tcPr>
                </a:tc>
                <a:tc>
                  <a:txBody>
                    <a:bodyPr/>
                    <a:lstStyle/>
                    <a:p>
                      <a:pPr algn="ctr"/>
                      <a:r>
                        <a:rPr lang="en-US" sz="1500" dirty="0">
                          <a:solidFill>
                            <a:schemeClr val="tx2"/>
                          </a:solidFill>
                          <a:latin typeface="Tw Cen MT" panose="020B0602020104020603" pitchFamily="34" charset="77"/>
                        </a:rPr>
                        <a:t>0.7947</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dirty="0">
                          <a:solidFill>
                            <a:schemeClr val="tx2"/>
                          </a:solidFill>
                          <a:latin typeface="Tw Cen MT" panose="020B0602020104020603" pitchFamily="34" charset="77"/>
                        </a:rPr>
                        <a:t>0.9599</a:t>
                      </a:r>
                    </a:p>
                  </a:txBody>
                  <a:tcPr anchor="ctr">
                    <a:solidFill>
                      <a:schemeClr val="bg1"/>
                    </a:solidFill>
                  </a:tcPr>
                </a:tc>
                <a:extLst>
                  <a:ext uri="{0D108BD9-81ED-4DB2-BD59-A6C34878D82A}">
                    <a16:rowId xmlns:a16="http://schemas.microsoft.com/office/drawing/2014/main" val="1760208656"/>
                  </a:ext>
                </a:extLst>
              </a:tr>
              <a:tr h="371246">
                <a:tc>
                  <a:txBody>
                    <a:bodyPr/>
                    <a:lstStyle/>
                    <a:p>
                      <a:pPr algn="ctr"/>
                      <a:r>
                        <a:rPr lang="en-US" sz="1500" dirty="0">
                          <a:solidFill>
                            <a:schemeClr val="tx2"/>
                          </a:solidFill>
                          <a:latin typeface="Tw Cen MT" panose="020B0602020104020603" pitchFamily="34" charset="77"/>
                        </a:rPr>
                        <a:t>FFSD</a:t>
                      </a:r>
                    </a:p>
                  </a:txBody>
                  <a:tcPr anchor="ctr">
                    <a:solidFill>
                      <a:schemeClr val="accent4"/>
                    </a:solidFill>
                  </a:tcPr>
                </a:tc>
                <a:tc>
                  <a:txBody>
                    <a:bodyPr/>
                    <a:lstStyle/>
                    <a:p>
                      <a:pPr algn="ctr"/>
                      <a:r>
                        <a:rPr lang="en-US" sz="1500" dirty="0">
                          <a:solidFill>
                            <a:schemeClr val="tx2"/>
                          </a:solidFill>
                          <a:latin typeface="Tw Cen MT" panose="020B0602020104020603" pitchFamily="34" charset="77"/>
                        </a:rPr>
                        <a:t>0.8451</a:t>
                      </a:r>
                    </a:p>
                  </a:txBody>
                  <a:tcPr anchor="ctr">
                    <a:solidFill>
                      <a:schemeClr val="accent4"/>
                    </a:solidFill>
                  </a:tcPr>
                </a:tc>
                <a:tc>
                  <a:txBody>
                    <a:bodyPr/>
                    <a:lstStyle/>
                    <a:p>
                      <a:pPr algn="ctr"/>
                      <a:r>
                        <a:rPr lang="en-US" sz="1500" dirty="0">
                          <a:solidFill>
                            <a:schemeClr val="tx2"/>
                          </a:solidFill>
                          <a:latin typeface="Tw Cen MT" panose="020B0602020104020603" pitchFamily="34" charset="77"/>
                        </a:rPr>
                        <a:t>0.6374</a:t>
                      </a:r>
                    </a:p>
                  </a:txBody>
                  <a:tcPr anchor="ctr">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dirty="0">
                          <a:solidFill>
                            <a:schemeClr val="tx2"/>
                          </a:solidFill>
                          <a:latin typeface="Tw Cen MT" panose="020B0602020104020603" pitchFamily="34" charset="77"/>
                        </a:rPr>
                        <a:t>0.6946</a:t>
                      </a:r>
                    </a:p>
                  </a:txBody>
                  <a:tcPr anchor="ctr">
                    <a:solidFill>
                      <a:schemeClr val="accent4"/>
                    </a:solidFill>
                  </a:tcPr>
                </a:tc>
                <a:extLst>
                  <a:ext uri="{0D108BD9-81ED-4DB2-BD59-A6C34878D82A}">
                    <a16:rowId xmlns:a16="http://schemas.microsoft.com/office/drawing/2014/main" val="3634243071"/>
                  </a:ext>
                </a:extLst>
              </a:tr>
            </a:tbl>
          </a:graphicData>
        </a:graphic>
      </p:graphicFrame>
      <p:sp>
        <p:nvSpPr>
          <p:cNvPr id="6" name="Slide Number Placeholder 5">
            <a:extLst>
              <a:ext uri="{FF2B5EF4-FFF2-40B4-BE49-F238E27FC236}">
                <a16:creationId xmlns:a16="http://schemas.microsoft.com/office/drawing/2014/main" id="{8D8D8CC6-5AA3-F948-9D06-5681F95A5204}"/>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13</a:t>
            </a:fld>
            <a:endParaRPr lang="en-US" dirty="0"/>
          </a:p>
        </p:txBody>
      </p:sp>
      <p:pic>
        <p:nvPicPr>
          <p:cNvPr id="4" name="Picture 3">
            <a:extLst>
              <a:ext uri="{FF2B5EF4-FFF2-40B4-BE49-F238E27FC236}">
                <a16:creationId xmlns:a16="http://schemas.microsoft.com/office/drawing/2014/main" id="{4AA4E0B0-D1BD-0E7C-BD25-AF07A2916B17}"/>
              </a:ext>
            </a:extLst>
          </p:cNvPr>
          <p:cNvPicPr>
            <a:picLocks noChangeAspect="1"/>
          </p:cNvPicPr>
          <p:nvPr/>
        </p:nvPicPr>
        <p:blipFill>
          <a:blip r:embed="rId3"/>
          <a:stretch>
            <a:fillRect/>
          </a:stretch>
        </p:blipFill>
        <p:spPr>
          <a:xfrm>
            <a:off x="468793" y="4006471"/>
            <a:ext cx="3448531" cy="2715004"/>
          </a:xfrm>
          <a:prstGeom prst="rect">
            <a:avLst/>
          </a:prstGeom>
        </p:spPr>
      </p:pic>
      <p:pic>
        <p:nvPicPr>
          <p:cNvPr id="7" name="Picture 6">
            <a:extLst>
              <a:ext uri="{FF2B5EF4-FFF2-40B4-BE49-F238E27FC236}">
                <a16:creationId xmlns:a16="http://schemas.microsoft.com/office/drawing/2014/main" id="{A1F58EC8-0B8D-16C2-B8FA-5097FA5C4D60}"/>
              </a:ext>
            </a:extLst>
          </p:cNvPr>
          <p:cNvPicPr>
            <a:picLocks noChangeAspect="1"/>
          </p:cNvPicPr>
          <p:nvPr/>
        </p:nvPicPr>
        <p:blipFill rotWithShape="1">
          <a:blip r:embed="rId4"/>
          <a:srcRect r="86989"/>
          <a:stretch/>
        </p:blipFill>
        <p:spPr>
          <a:xfrm>
            <a:off x="4574920" y="4130245"/>
            <a:ext cx="1027841" cy="2226105"/>
          </a:xfrm>
          <a:prstGeom prst="rect">
            <a:avLst/>
          </a:prstGeom>
        </p:spPr>
      </p:pic>
      <p:pic>
        <p:nvPicPr>
          <p:cNvPr id="9" name="Picture 8">
            <a:extLst>
              <a:ext uri="{FF2B5EF4-FFF2-40B4-BE49-F238E27FC236}">
                <a16:creationId xmlns:a16="http://schemas.microsoft.com/office/drawing/2014/main" id="{5377E8E9-B12E-92FD-5455-178B40175D7A}"/>
              </a:ext>
            </a:extLst>
          </p:cNvPr>
          <p:cNvPicPr>
            <a:picLocks noChangeAspect="1"/>
          </p:cNvPicPr>
          <p:nvPr/>
        </p:nvPicPr>
        <p:blipFill rotWithShape="1">
          <a:blip r:embed="rId4"/>
          <a:srcRect l="68810" r="11719"/>
          <a:stretch/>
        </p:blipFill>
        <p:spPr>
          <a:xfrm>
            <a:off x="5602762" y="4130245"/>
            <a:ext cx="1538148" cy="2226105"/>
          </a:xfrm>
          <a:prstGeom prst="rect">
            <a:avLst/>
          </a:prstGeom>
        </p:spPr>
      </p:pic>
    </p:spTree>
    <p:extLst>
      <p:ext uri="{BB962C8B-B14F-4D97-AF65-F5344CB8AC3E}">
        <p14:creationId xmlns:p14="http://schemas.microsoft.com/office/powerpoint/2010/main" val="4212917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D4AF6B-0911-6466-8070-9370359B974D}"/>
              </a:ext>
            </a:extLst>
          </p:cNvPr>
          <p:cNvSpPr>
            <a:spLocks noGrp="1"/>
          </p:cNvSpPr>
          <p:nvPr>
            <p:ph type="sldNum" sz="quarter" idx="12"/>
          </p:nvPr>
        </p:nvSpPr>
        <p:spPr/>
        <p:txBody>
          <a:bodyPr/>
          <a:lstStyle/>
          <a:p>
            <a:fld id="{294A09A9-5501-47C1-A89A-A340965A2BE2}" type="slidenum">
              <a:rPr lang="en-US" smtClean="0"/>
              <a:pPr/>
              <a:t>14</a:t>
            </a:fld>
            <a:endParaRPr lang="en-US" dirty="0"/>
          </a:p>
        </p:txBody>
      </p:sp>
      <p:sp>
        <p:nvSpPr>
          <p:cNvPr id="4" name="Title 3">
            <a:extLst>
              <a:ext uri="{FF2B5EF4-FFF2-40B4-BE49-F238E27FC236}">
                <a16:creationId xmlns:a16="http://schemas.microsoft.com/office/drawing/2014/main" id="{133351CB-0009-A9F3-1EAA-E00E0559DFA5}"/>
              </a:ext>
            </a:extLst>
          </p:cNvPr>
          <p:cNvSpPr>
            <a:spLocks noGrp="1"/>
          </p:cNvSpPr>
          <p:nvPr>
            <p:ph type="ctrTitle"/>
          </p:nvPr>
        </p:nvSpPr>
        <p:spPr/>
        <p:txBody>
          <a:bodyPr/>
          <a:lstStyle/>
          <a:p>
            <a:r>
              <a:rPr lang="en-US" dirty="0"/>
              <a:t>Applications</a:t>
            </a:r>
          </a:p>
        </p:txBody>
      </p:sp>
      <p:sp>
        <p:nvSpPr>
          <p:cNvPr id="5" name="Content Placeholder 4">
            <a:extLst>
              <a:ext uri="{FF2B5EF4-FFF2-40B4-BE49-F238E27FC236}">
                <a16:creationId xmlns:a16="http://schemas.microsoft.com/office/drawing/2014/main" id="{DBD9C696-668B-726F-A94C-7A225E081679}"/>
              </a:ext>
            </a:extLst>
          </p:cNvPr>
          <p:cNvSpPr>
            <a:spLocks noGrp="1"/>
          </p:cNvSpPr>
          <p:nvPr>
            <p:ph sz="quarter" idx="13"/>
          </p:nvPr>
        </p:nvSpPr>
        <p:spPr/>
        <p:txBody>
          <a:bodyPr>
            <a:normAutofit/>
          </a:bodyPr>
          <a:lstStyle/>
          <a:p>
            <a:pPr marL="0" indent="0">
              <a:buNone/>
            </a:pPr>
            <a:r>
              <a:rPr lang="en-US" dirty="0"/>
              <a:t>The implications of our findings extend to various real-world applications:</a:t>
            </a:r>
          </a:p>
          <a:p>
            <a:r>
              <a:rPr lang="en-US" dirty="0"/>
              <a:t>Enhanced cybersecurity measures, including fraud detection and intrusion prevention.</a:t>
            </a:r>
          </a:p>
          <a:p>
            <a:r>
              <a:rPr lang="en-US" dirty="0"/>
              <a:t>Improved financial monitoring and risk management in banking and finance.</a:t>
            </a:r>
          </a:p>
          <a:p>
            <a:r>
              <a:rPr lang="en-US" dirty="0"/>
              <a:t>Enhanced anomaly detection in healthcare, IoT, and social media platforms.</a:t>
            </a:r>
          </a:p>
        </p:txBody>
      </p:sp>
    </p:spTree>
    <p:extLst>
      <p:ext uri="{BB962C8B-B14F-4D97-AF65-F5344CB8AC3E}">
        <p14:creationId xmlns:p14="http://schemas.microsoft.com/office/powerpoint/2010/main" val="27615735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0F8B608-534C-BE8B-2F27-11C23D6E349C}"/>
              </a:ext>
            </a:extLst>
          </p:cNvPr>
          <p:cNvSpPr>
            <a:spLocks noGrp="1"/>
          </p:cNvSpPr>
          <p:nvPr>
            <p:ph type="ftr" sz="quarter" idx="11"/>
          </p:nvPr>
        </p:nvSpPr>
        <p:spPr/>
        <p:txBody>
          <a:bodyPr/>
          <a:lstStyle/>
          <a:p>
            <a:r>
              <a:rPr lang="en-US"/>
              <a:t>PRESENTATION TITLE</a:t>
            </a:r>
            <a:endParaRPr lang="en-US" dirty="0"/>
          </a:p>
        </p:txBody>
      </p:sp>
      <p:sp>
        <p:nvSpPr>
          <p:cNvPr id="3" name="Slide Number Placeholder 2">
            <a:extLst>
              <a:ext uri="{FF2B5EF4-FFF2-40B4-BE49-F238E27FC236}">
                <a16:creationId xmlns:a16="http://schemas.microsoft.com/office/drawing/2014/main" id="{74E82958-8A35-B58B-D78F-774C375D0C16}"/>
              </a:ext>
            </a:extLst>
          </p:cNvPr>
          <p:cNvSpPr>
            <a:spLocks noGrp="1"/>
          </p:cNvSpPr>
          <p:nvPr>
            <p:ph type="sldNum" sz="quarter" idx="12"/>
          </p:nvPr>
        </p:nvSpPr>
        <p:spPr/>
        <p:txBody>
          <a:bodyPr/>
          <a:lstStyle/>
          <a:p>
            <a:fld id="{294A09A9-5501-47C1-A89A-A340965A2BE2}" type="slidenum">
              <a:rPr lang="en-US" smtClean="0"/>
              <a:pPr/>
              <a:t>15</a:t>
            </a:fld>
            <a:endParaRPr lang="en-US" dirty="0"/>
          </a:p>
        </p:txBody>
      </p:sp>
      <p:sp>
        <p:nvSpPr>
          <p:cNvPr id="4" name="Title 3">
            <a:extLst>
              <a:ext uri="{FF2B5EF4-FFF2-40B4-BE49-F238E27FC236}">
                <a16:creationId xmlns:a16="http://schemas.microsoft.com/office/drawing/2014/main" id="{C75FCEA2-2F65-023A-ABFD-004AE16AAC39}"/>
              </a:ext>
            </a:extLst>
          </p:cNvPr>
          <p:cNvSpPr>
            <a:spLocks noGrp="1"/>
          </p:cNvSpPr>
          <p:nvPr>
            <p:ph type="ctrTitle"/>
          </p:nvPr>
        </p:nvSpPr>
        <p:spPr/>
        <p:txBody>
          <a:bodyPr/>
          <a:lstStyle/>
          <a:p>
            <a:r>
              <a:rPr lang="en-US" dirty="0"/>
              <a:t>Future Work</a:t>
            </a:r>
          </a:p>
        </p:txBody>
      </p:sp>
      <p:sp>
        <p:nvSpPr>
          <p:cNvPr id="5" name="Content Placeholder 4">
            <a:extLst>
              <a:ext uri="{FF2B5EF4-FFF2-40B4-BE49-F238E27FC236}">
                <a16:creationId xmlns:a16="http://schemas.microsoft.com/office/drawing/2014/main" id="{7FFCFF53-2F0F-9D10-2017-8A599D814E13}"/>
              </a:ext>
            </a:extLst>
          </p:cNvPr>
          <p:cNvSpPr>
            <a:spLocks noGrp="1"/>
          </p:cNvSpPr>
          <p:nvPr>
            <p:ph sz="quarter" idx="13"/>
          </p:nvPr>
        </p:nvSpPr>
        <p:spPr/>
        <p:txBody>
          <a:bodyPr/>
          <a:lstStyle/>
          <a:p>
            <a:r>
              <a:rPr lang="en-US" dirty="0"/>
              <a:t>Dynamic network</a:t>
            </a:r>
          </a:p>
          <a:p>
            <a:r>
              <a:rPr lang="en-US" dirty="0"/>
              <a:t>S-line graph</a:t>
            </a:r>
          </a:p>
          <a:p>
            <a:r>
              <a:rPr lang="en-US" dirty="0"/>
              <a:t>New dataset</a:t>
            </a:r>
          </a:p>
          <a:p>
            <a:r>
              <a:rPr lang="en-US" dirty="0"/>
              <a:t>Unsupervised and semi-supervised</a:t>
            </a:r>
          </a:p>
          <a:p>
            <a:r>
              <a:rPr lang="en-US" dirty="0"/>
              <a:t>Scalability</a:t>
            </a:r>
          </a:p>
          <a:p>
            <a:r>
              <a:rPr lang="en-US" dirty="0"/>
              <a:t>And much more…</a:t>
            </a:r>
          </a:p>
          <a:p>
            <a:endParaRPr lang="en-US" dirty="0"/>
          </a:p>
        </p:txBody>
      </p:sp>
    </p:spTree>
    <p:extLst>
      <p:ext uri="{BB962C8B-B14F-4D97-AF65-F5344CB8AC3E}">
        <p14:creationId xmlns:p14="http://schemas.microsoft.com/office/powerpoint/2010/main" val="2377140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Placeholder 35" descr="Red chair against a red wall with a green floor">
            <a:extLst>
              <a:ext uri="{FF2B5EF4-FFF2-40B4-BE49-F238E27FC236}">
                <a16:creationId xmlns:a16="http://schemas.microsoft.com/office/drawing/2014/main" id="{D7A6C408-D15C-C140-8E3E-B96A9E60D43A}"/>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27A6F7BB-30A8-4980-AD4A-2FB0B53FA6C9}"/>
              </a:ext>
            </a:extLst>
          </p:cNvPr>
          <p:cNvSpPr>
            <a:spLocks noGrp="1"/>
          </p:cNvSpPr>
          <p:nvPr>
            <p:ph type="ctrTitle"/>
          </p:nvPr>
        </p:nvSpPr>
        <p:spPr>
          <a:xfrm>
            <a:off x="916017" y="978408"/>
            <a:ext cx="8357616" cy="1088136"/>
          </a:xfrm>
        </p:spPr>
        <p:txBody>
          <a:bodyPr anchor="ctr"/>
          <a:lstStyle/>
          <a:p>
            <a:r>
              <a:rPr lang="en-US" dirty="0"/>
              <a:t>Thank you</a:t>
            </a:r>
          </a:p>
        </p:txBody>
      </p:sp>
      <p:pic>
        <p:nvPicPr>
          <p:cNvPr id="31" name="Picture Placeholder 15">
            <a:extLst>
              <a:ext uri="{FF2B5EF4-FFF2-40B4-BE49-F238E27FC236}">
                <a16:creationId xmlns:a16="http://schemas.microsoft.com/office/drawing/2014/main" id="{6B0E9A3B-F80B-6B4C-B8C2-742CB0CF71A6}"/>
              </a:ext>
            </a:extLst>
          </p:cNvPr>
          <p:cNvPicPr>
            <a:picLocks noGrp="1" noChangeAspect="1"/>
          </p:cNvPicPr>
          <p:nvPr>
            <p:ph type="pic" sz="quarter" idx="14"/>
          </p:nvPr>
        </p:nvPicPr>
        <p:blipFill>
          <a:blip r:embed="rId4"/>
          <a:srcRect/>
          <a:stretch/>
        </p:blipFill>
        <p:spPr>
          <a:xfrm>
            <a:off x="510622" y="2405063"/>
            <a:ext cx="2390405" cy="2386393"/>
          </a:xfrm>
        </p:spPr>
      </p:pic>
      <p:sp>
        <p:nvSpPr>
          <p:cNvPr id="8" name="Text Placeholder 7">
            <a:extLst>
              <a:ext uri="{FF2B5EF4-FFF2-40B4-BE49-F238E27FC236}">
                <a16:creationId xmlns:a16="http://schemas.microsoft.com/office/drawing/2014/main" id="{61C7C316-257C-D546-909D-98FD50663C5D}"/>
              </a:ext>
            </a:extLst>
          </p:cNvPr>
          <p:cNvSpPr>
            <a:spLocks noGrp="1"/>
          </p:cNvSpPr>
          <p:nvPr>
            <p:ph type="body" sz="quarter" idx="15"/>
          </p:nvPr>
        </p:nvSpPr>
        <p:spPr>
          <a:xfrm>
            <a:off x="2901027" y="2482732"/>
            <a:ext cx="2917826" cy="404812"/>
          </a:xfrm>
        </p:spPr>
        <p:txBody>
          <a:bodyPr/>
          <a:lstStyle/>
          <a:p>
            <a:r>
              <a:rPr lang="en-US" dirty="0"/>
              <a:t>DEVEN BIEHLER</a:t>
            </a:r>
          </a:p>
        </p:txBody>
      </p:sp>
      <p:sp>
        <p:nvSpPr>
          <p:cNvPr id="17" name="Text Placeholder 16">
            <a:extLst>
              <a:ext uri="{FF2B5EF4-FFF2-40B4-BE49-F238E27FC236}">
                <a16:creationId xmlns:a16="http://schemas.microsoft.com/office/drawing/2014/main" id="{9EAA186B-A3B5-0145-8CAE-ABFD165CDB94}"/>
              </a:ext>
            </a:extLst>
          </p:cNvPr>
          <p:cNvSpPr>
            <a:spLocks noGrp="1"/>
          </p:cNvSpPr>
          <p:nvPr>
            <p:ph type="body" sz="quarter" idx="16"/>
          </p:nvPr>
        </p:nvSpPr>
        <p:spPr>
          <a:xfrm>
            <a:off x="2901027" y="2907275"/>
            <a:ext cx="2917826" cy="404812"/>
          </a:xfrm>
        </p:spPr>
        <p:txBody>
          <a:bodyPr/>
          <a:lstStyle/>
          <a:p>
            <a:r>
              <a:rPr lang="en-US" dirty="0"/>
              <a:t>deven.biehler@wsu.edu</a:t>
            </a:r>
          </a:p>
        </p:txBody>
      </p:sp>
      <p:sp>
        <p:nvSpPr>
          <p:cNvPr id="22" name="Text Placeholder 21">
            <a:extLst>
              <a:ext uri="{FF2B5EF4-FFF2-40B4-BE49-F238E27FC236}">
                <a16:creationId xmlns:a16="http://schemas.microsoft.com/office/drawing/2014/main" id="{EC1EC5C0-B9F3-0D47-8C7B-A2B7D2AEE4F7}"/>
              </a:ext>
            </a:extLst>
          </p:cNvPr>
          <p:cNvSpPr>
            <a:spLocks noGrp="1"/>
          </p:cNvSpPr>
          <p:nvPr>
            <p:ph type="body" sz="quarter" idx="21"/>
          </p:nvPr>
        </p:nvSpPr>
        <p:spPr>
          <a:xfrm>
            <a:off x="8330315" y="2405063"/>
            <a:ext cx="2917826" cy="404812"/>
          </a:xfrm>
        </p:spPr>
        <p:txBody>
          <a:bodyPr/>
          <a:lstStyle/>
          <a:p>
            <a:r>
              <a:rPr lang="en-US" dirty="0"/>
              <a:t>SAI KOLAGANI</a:t>
            </a:r>
          </a:p>
        </p:txBody>
      </p:sp>
      <p:sp>
        <p:nvSpPr>
          <p:cNvPr id="23" name="Text Placeholder 22">
            <a:extLst>
              <a:ext uri="{FF2B5EF4-FFF2-40B4-BE49-F238E27FC236}">
                <a16:creationId xmlns:a16="http://schemas.microsoft.com/office/drawing/2014/main" id="{0E40995F-FCDC-0C42-8608-FF5B24C7FC84}"/>
              </a:ext>
            </a:extLst>
          </p:cNvPr>
          <p:cNvSpPr>
            <a:spLocks noGrp="1"/>
          </p:cNvSpPr>
          <p:nvPr>
            <p:ph type="body" sz="quarter" idx="22"/>
          </p:nvPr>
        </p:nvSpPr>
        <p:spPr>
          <a:xfrm>
            <a:off x="8330315" y="2829606"/>
            <a:ext cx="2917826" cy="404812"/>
          </a:xfrm>
        </p:spPr>
        <p:txBody>
          <a:bodyPr/>
          <a:lstStyle/>
          <a:p>
            <a:r>
              <a:rPr lang="en-US" dirty="0"/>
              <a:t>s.kolagani@wsu.edu</a:t>
            </a:r>
          </a:p>
        </p:txBody>
      </p:sp>
      <p:sp>
        <p:nvSpPr>
          <p:cNvPr id="5" name="Slide Number Placeholder 4">
            <a:extLst>
              <a:ext uri="{FF2B5EF4-FFF2-40B4-BE49-F238E27FC236}">
                <a16:creationId xmlns:a16="http://schemas.microsoft.com/office/drawing/2014/main" id="{F74E9B7C-11D8-F940-9059-4281229A594D}"/>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16</a:t>
            </a:fld>
            <a:endParaRPr lang="en-US" dirty="0"/>
          </a:p>
        </p:txBody>
      </p:sp>
      <p:pic>
        <p:nvPicPr>
          <p:cNvPr id="4" name="Picture Placeholder 3">
            <a:extLst>
              <a:ext uri="{FF2B5EF4-FFF2-40B4-BE49-F238E27FC236}">
                <a16:creationId xmlns:a16="http://schemas.microsoft.com/office/drawing/2014/main" id="{249D0942-977F-5754-9886-9EBDD8E7299D}"/>
              </a:ext>
            </a:extLst>
          </p:cNvPr>
          <p:cNvPicPr>
            <a:picLocks noGrp="1" noChangeAspect="1"/>
          </p:cNvPicPr>
          <p:nvPr>
            <p:ph type="pic" sz="quarter" idx="20"/>
          </p:nvPr>
        </p:nvPicPr>
        <p:blipFill rotWithShape="1">
          <a:blip r:embed="rId5"/>
          <a:srcRect l="4542" t="11268" r="5039" b="11268"/>
          <a:stretch/>
        </p:blipFill>
        <p:spPr>
          <a:xfrm>
            <a:off x="6168950" y="2405064"/>
            <a:ext cx="2161365" cy="2386392"/>
          </a:xfrm>
        </p:spPr>
      </p:pic>
    </p:spTree>
    <p:extLst>
      <p:ext uri="{BB962C8B-B14F-4D97-AF65-F5344CB8AC3E}">
        <p14:creationId xmlns:p14="http://schemas.microsoft.com/office/powerpoint/2010/main" val="3477453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Placeholder 35" descr="Red chair against a red wall with a green floor">
            <a:extLst>
              <a:ext uri="{FF2B5EF4-FFF2-40B4-BE49-F238E27FC236}">
                <a16:creationId xmlns:a16="http://schemas.microsoft.com/office/drawing/2014/main" id="{D7A6C408-D15C-C140-8E3E-B96A9E60D43A}"/>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27A6F7BB-30A8-4980-AD4A-2FB0B53FA6C9}"/>
              </a:ext>
            </a:extLst>
          </p:cNvPr>
          <p:cNvSpPr>
            <a:spLocks noGrp="1"/>
          </p:cNvSpPr>
          <p:nvPr>
            <p:ph type="ctrTitle"/>
          </p:nvPr>
        </p:nvSpPr>
        <p:spPr>
          <a:xfrm>
            <a:off x="916017" y="978408"/>
            <a:ext cx="8357616" cy="1088136"/>
          </a:xfrm>
        </p:spPr>
        <p:txBody>
          <a:bodyPr anchor="ctr"/>
          <a:lstStyle/>
          <a:p>
            <a:r>
              <a:rPr lang="en-US" dirty="0"/>
              <a:t>Bibliography</a:t>
            </a:r>
          </a:p>
        </p:txBody>
      </p:sp>
      <p:sp>
        <p:nvSpPr>
          <p:cNvPr id="5" name="Slide Number Placeholder 4">
            <a:extLst>
              <a:ext uri="{FF2B5EF4-FFF2-40B4-BE49-F238E27FC236}">
                <a16:creationId xmlns:a16="http://schemas.microsoft.com/office/drawing/2014/main" id="{F74E9B7C-11D8-F940-9059-4281229A594D}"/>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17</a:t>
            </a:fld>
            <a:endParaRPr lang="en-US" dirty="0"/>
          </a:p>
        </p:txBody>
      </p:sp>
      <p:sp>
        <p:nvSpPr>
          <p:cNvPr id="19" name="TextBox 18">
            <a:extLst>
              <a:ext uri="{FF2B5EF4-FFF2-40B4-BE49-F238E27FC236}">
                <a16:creationId xmlns:a16="http://schemas.microsoft.com/office/drawing/2014/main" id="{F4BE10D2-BFE3-F330-3BEF-1FBC4D05CBCB}"/>
              </a:ext>
            </a:extLst>
          </p:cNvPr>
          <p:cNvSpPr txBox="1"/>
          <p:nvPr/>
        </p:nvSpPr>
        <p:spPr>
          <a:xfrm>
            <a:off x="916017" y="2150918"/>
            <a:ext cx="9599583" cy="5078313"/>
          </a:xfrm>
          <a:prstGeom prst="rect">
            <a:avLst/>
          </a:prstGeom>
          <a:noFill/>
        </p:spPr>
        <p:txBody>
          <a:bodyPr wrap="square" rtlCol="0">
            <a:spAutoFit/>
          </a:bodyPr>
          <a:lstStyle/>
          <a:p>
            <a:r>
              <a:rPr lang="en-US" dirty="0"/>
              <a:t>Feng, </a:t>
            </a:r>
            <a:r>
              <a:rPr lang="en-US" dirty="0" err="1"/>
              <a:t>Yifan</a:t>
            </a:r>
            <a:r>
              <a:rPr lang="en-US" dirty="0"/>
              <a:t>, </a:t>
            </a:r>
            <a:r>
              <a:rPr lang="en-US" dirty="0" err="1"/>
              <a:t>Haoxuan</a:t>
            </a:r>
            <a:r>
              <a:rPr lang="en-US" dirty="0"/>
              <a:t> You, </a:t>
            </a:r>
            <a:r>
              <a:rPr lang="en-US" dirty="0" err="1"/>
              <a:t>Zizhao</a:t>
            </a:r>
            <a:r>
              <a:rPr lang="en-US" dirty="0"/>
              <a:t> Zhang, </a:t>
            </a:r>
            <a:r>
              <a:rPr lang="en-US" dirty="0" err="1"/>
              <a:t>Rongrong</a:t>
            </a:r>
            <a:r>
              <a:rPr lang="en-US" dirty="0"/>
              <a:t> Ji, and Yue Gao. "Hypergraph neural networks." In Proceedings of the AAAI conference on artificial intelligence, vol. 33, no. 01, pp. 3558-3565. 2019.</a:t>
            </a:r>
          </a:p>
          <a:p>
            <a:endParaRPr lang="en-US" dirty="0"/>
          </a:p>
          <a:p>
            <a:r>
              <a:rPr lang="en-US" dirty="0"/>
              <a:t>Xiang, Sheng, </a:t>
            </a:r>
            <a:r>
              <a:rPr lang="en-US" dirty="0" err="1"/>
              <a:t>Mingzhi</a:t>
            </a:r>
            <a:r>
              <a:rPr lang="en-US" dirty="0"/>
              <a:t> Zhu, </a:t>
            </a:r>
            <a:r>
              <a:rPr lang="en-US" dirty="0" err="1"/>
              <a:t>Dawei</a:t>
            </a:r>
            <a:r>
              <a:rPr lang="en-US" dirty="0"/>
              <a:t> Cheng, </a:t>
            </a:r>
            <a:r>
              <a:rPr lang="en-US" dirty="0" err="1"/>
              <a:t>Enxia</a:t>
            </a:r>
            <a:r>
              <a:rPr lang="en-US" dirty="0"/>
              <a:t> Li, </a:t>
            </a:r>
            <a:r>
              <a:rPr lang="en-US" dirty="0" err="1"/>
              <a:t>Ruihui</a:t>
            </a:r>
            <a:r>
              <a:rPr lang="en-US" dirty="0"/>
              <a:t> Zhao, Yi Ouyang, Ling Chen, and </a:t>
            </a:r>
            <a:r>
              <a:rPr lang="en-US" dirty="0" err="1"/>
              <a:t>Yefeng</a:t>
            </a:r>
            <a:r>
              <a:rPr lang="en-US" dirty="0"/>
              <a:t> Zheng. "Semi-supervised credit card fraud detection via attribute-driven graph representation." In Proceedings of the AAAI Conference on Artificial Intelligence, vol. 37, no. 12, pp. 14557-14565. 2023.</a:t>
            </a:r>
          </a:p>
          <a:p>
            <a:endParaRPr lang="en-US" dirty="0"/>
          </a:p>
          <a:p>
            <a:r>
              <a:rPr lang="en-US" dirty="0"/>
              <a:t>Gao, Yue, </a:t>
            </a:r>
            <a:r>
              <a:rPr lang="en-US" dirty="0" err="1"/>
              <a:t>Yifan</a:t>
            </a:r>
            <a:r>
              <a:rPr lang="en-US" dirty="0"/>
              <a:t> Feng, </a:t>
            </a:r>
            <a:r>
              <a:rPr lang="en-US" dirty="0" err="1"/>
              <a:t>Shuyi</a:t>
            </a:r>
            <a:r>
              <a:rPr lang="en-US" dirty="0"/>
              <a:t> Ji, and </a:t>
            </a:r>
            <a:r>
              <a:rPr lang="en-US" dirty="0" err="1"/>
              <a:t>Rongrong</a:t>
            </a:r>
            <a:r>
              <a:rPr lang="en-US" dirty="0"/>
              <a:t> Ji. "HGNN+: General hypergraph neural networks." IEEE Transactions on Pattern Analysis and Machine Intelligence 45, no. 3 (2022): 3181-3199.</a:t>
            </a:r>
          </a:p>
          <a:p>
            <a:endParaRPr lang="en-US" dirty="0"/>
          </a:p>
          <a:p>
            <a:r>
              <a:rPr lang="en-US" b="1" dirty="0"/>
              <a:t>Datasets:</a:t>
            </a:r>
          </a:p>
          <a:p>
            <a:r>
              <a:rPr lang="en-US" dirty="0"/>
              <a:t>https://www.reddit.com/r/datasets/comments/3bxlg7/i_have_every_publicly_available_reddit_comment/</a:t>
            </a:r>
          </a:p>
          <a:p>
            <a:r>
              <a:rPr lang="en-US" dirty="0"/>
              <a:t>https://github.com/YingtongDou/CARE-GNN</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6342835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916016" y="983785"/>
            <a:ext cx="8447439" cy="1074828"/>
          </a:xfrm>
        </p:spPr>
        <p:txBody>
          <a:bodyPr/>
          <a:lstStyle/>
          <a:p>
            <a:r>
              <a:rPr lang="en-US" dirty="0"/>
              <a:t>TIMELINE </a:t>
            </a:r>
          </a:p>
        </p:txBody>
      </p:sp>
      <p:graphicFrame>
        <p:nvGraphicFramePr>
          <p:cNvPr id="2" name="Diagram 2" descr="Timeline SmartArt graphic">
            <a:extLst>
              <a:ext uri="{FF2B5EF4-FFF2-40B4-BE49-F238E27FC236}">
                <a16:creationId xmlns:a16="http://schemas.microsoft.com/office/drawing/2014/main" id="{364D30CB-C02F-4FE1-9E72-11B75FF74851}"/>
              </a:ext>
            </a:extLst>
          </p:cNvPr>
          <p:cNvGraphicFramePr>
            <a:graphicFrameLocks noChangeAspect="1"/>
          </p:cNvGraphicFramePr>
          <p:nvPr>
            <p:extLst>
              <p:ext uri="{D42A27DB-BD31-4B8C-83A1-F6EECF244321}">
                <p14:modId xmlns:p14="http://schemas.microsoft.com/office/powerpoint/2010/main" val="2136004517"/>
              </p:ext>
            </p:extLst>
          </p:nvPr>
        </p:nvGraphicFramePr>
        <p:xfrm>
          <a:off x="1060036" y="1838632"/>
          <a:ext cx="10215948" cy="43630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A02453A7-9875-B44D-8277-1DB05E4F5F6B}"/>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1EFF074D-9F29-6C43-83AB-50F59C756215}"/>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18</a:t>
            </a:fld>
            <a:endParaRPr lang="en-US" dirty="0"/>
          </a:p>
        </p:txBody>
      </p:sp>
    </p:spTree>
    <p:extLst>
      <p:ext uri="{BB962C8B-B14F-4D97-AF65-F5344CB8AC3E}">
        <p14:creationId xmlns:p14="http://schemas.microsoft.com/office/powerpoint/2010/main" val="9324984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B6389-2374-4677-B8BB-59410CCC32FD}"/>
              </a:ext>
            </a:extLst>
          </p:cNvPr>
          <p:cNvSpPr>
            <a:spLocks noGrp="1"/>
          </p:cNvSpPr>
          <p:nvPr>
            <p:ph type="title"/>
          </p:nvPr>
        </p:nvSpPr>
        <p:spPr>
          <a:xfrm>
            <a:off x="916016" y="983785"/>
            <a:ext cx="8447439" cy="1074828"/>
          </a:xfrm>
        </p:spPr>
        <p:txBody>
          <a:bodyPr>
            <a:normAutofit/>
          </a:bodyPr>
          <a:lstStyle/>
          <a:p>
            <a:r>
              <a:rPr lang="en-US" dirty="0"/>
              <a:t>PLAN FOR PRODUCT LAUNCH </a:t>
            </a:r>
          </a:p>
        </p:txBody>
      </p:sp>
      <p:grpSp>
        <p:nvGrpSpPr>
          <p:cNvPr id="7" name="Group 6" descr="Timeline Placeholder ">
            <a:extLst>
              <a:ext uri="{FF2B5EF4-FFF2-40B4-BE49-F238E27FC236}">
                <a16:creationId xmlns:a16="http://schemas.microsoft.com/office/drawing/2014/main" id="{ACC3A21C-D951-0749-8030-62460C9DFA20}"/>
              </a:ext>
            </a:extLst>
          </p:cNvPr>
          <p:cNvGrpSpPr/>
          <p:nvPr/>
        </p:nvGrpSpPr>
        <p:grpSpPr>
          <a:xfrm>
            <a:off x="1044375" y="2048256"/>
            <a:ext cx="9775507" cy="3818931"/>
            <a:chOff x="1060704" y="2048256"/>
            <a:chExt cx="9775507" cy="3818931"/>
          </a:xfrm>
        </p:grpSpPr>
        <p:sp>
          <p:nvSpPr>
            <p:cNvPr id="8" name="Rectangle 7">
              <a:extLst>
                <a:ext uri="{FF2B5EF4-FFF2-40B4-BE49-F238E27FC236}">
                  <a16:creationId xmlns:a16="http://schemas.microsoft.com/office/drawing/2014/main" id="{6146D639-1AF7-9544-89CB-5863F22FD6AD}"/>
                </a:ext>
              </a:extLst>
            </p:cNvPr>
            <p:cNvSpPr/>
            <p:nvPr/>
          </p:nvSpPr>
          <p:spPr>
            <a:xfrm>
              <a:off x="1060704" y="2048256"/>
              <a:ext cx="1828800" cy="3818931"/>
            </a:xfrm>
            <a:prstGeom prst="rect">
              <a:avLst/>
            </a:prstGeom>
            <a:solidFill>
              <a:schemeClr val="bg1"/>
            </a:solidFill>
            <a:ln>
              <a:solidFill>
                <a:schemeClr val="accent3"/>
              </a:solidFill>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35128" tIns="1662700" rIns="135128" bIns="898915" numCol="1" spcCol="1270" anchor="t" anchorCtr="1">
              <a:noAutofit/>
            </a:bodyPr>
            <a:lstStyle/>
            <a:p>
              <a:pPr lvl="0" algn="ctr" defTabSz="844550" rtl="0">
                <a:lnSpc>
                  <a:spcPct val="90000"/>
                </a:lnSpc>
                <a:spcBef>
                  <a:spcPct val="0"/>
                </a:spcBef>
                <a:spcAft>
                  <a:spcPct val="35000"/>
                </a:spcAft>
              </a:pPr>
              <a:r>
                <a:rPr lang="en-US" kern="1200" spc="160" dirty="0">
                  <a:solidFill>
                    <a:schemeClr val="tx2"/>
                  </a:solidFill>
                  <a:latin typeface="Tw Cen MT" panose="020B0602020104020603" pitchFamily="34" charset="77"/>
                </a:rPr>
                <a:t>PLANNING</a:t>
              </a:r>
            </a:p>
            <a:p>
              <a:pPr marL="0" lvl="1" algn="ctr" defTabSz="666750">
                <a:lnSpc>
                  <a:spcPct val="90000"/>
                </a:lnSpc>
                <a:spcBef>
                  <a:spcPct val="0"/>
                </a:spcBef>
                <a:spcAft>
                  <a:spcPct val="15000"/>
                </a:spcAft>
              </a:pPr>
              <a:r>
                <a:rPr lang="en-US" sz="1500" kern="1200" spc="140" dirty="0">
                  <a:solidFill>
                    <a:schemeClr val="tx2"/>
                  </a:solidFill>
                  <a:latin typeface="Tw Cen MT" panose="020B0602020104020603" pitchFamily="34" charset="77"/>
                </a:rPr>
                <a:t>Synergize scalable         e-commerce</a:t>
              </a:r>
            </a:p>
          </p:txBody>
        </p:sp>
        <p:sp>
          <p:nvSpPr>
            <p:cNvPr id="9" name="Rectangle 8">
              <a:extLst>
                <a:ext uri="{FF2B5EF4-FFF2-40B4-BE49-F238E27FC236}">
                  <a16:creationId xmlns:a16="http://schemas.microsoft.com/office/drawing/2014/main" id="{A49B3011-0D4E-5642-8F55-71996D5CCC48}"/>
                </a:ext>
              </a:extLst>
            </p:cNvPr>
            <p:cNvSpPr>
              <a:spLocks noChangeAspect="1"/>
            </p:cNvSpPr>
            <p:nvPr/>
          </p:nvSpPr>
          <p:spPr>
            <a:xfrm>
              <a:off x="1655064" y="2537419"/>
              <a:ext cx="640080" cy="640080"/>
            </a:xfrm>
            <a:prstGeom prst="rect">
              <a:avLst/>
            </a:prstGeom>
            <a:solidFill>
              <a:schemeClr val="accent2"/>
            </a:solidFill>
            <a:ln>
              <a:noFill/>
            </a:ln>
          </p:spPr>
          <p:style>
            <a:lnRef idx="2">
              <a:schemeClr val="lt1">
                <a:hueOff val="0"/>
                <a:satOff val="0"/>
                <a:lumOff val="0"/>
                <a:alphaOff val="0"/>
              </a:schemeClr>
            </a:lnRef>
            <a:fillRef idx="1">
              <a:schemeClr val="accent2">
                <a:tint val="50000"/>
                <a:hueOff val="0"/>
                <a:satOff val="0"/>
                <a:lumOff val="0"/>
                <a:alphaOff val="0"/>
              </a:schemeClr>
            </a:fillRef>
            <a:effectRef idx="0">
              <a:schemeClr val="accent2">
                <a:tint val="50000"/>
                <a:hueOff val="0"/>
                <a:satOff val="0"/>
                <a:lumOff val="0"/>
                <a:alphaOff val="0"/>
              </a:schemeClr>
            </a:effectRef>
            <a:fontRef idx="minor">
              <a:schemeClr val="lt1">
                <a:hueOff val="0"/>
                <a:satOff val="0"/>
                <a:lumOff val="0"/>
                <a:alphaOff val="0"/>
              </a:schemeClr>
            </a:fontRef>
          </p:style>
          <p:txBody>
            <a:bodyPr anchor="ctr"/>
            <a:lstStyle/>
            <a:p>
              <a:pPr algn="ctr"/>
              <a:r>
                <a:rPr lang="en-US" sz="2800" dirty="0">
                  <a:latin typeface="Tw Cen MT" panose="020B0602020104020603" pitchFamily="34" charset="77"/>
                </a:rPr>
                <a:t>1</a:t>
              </a:r>
            </a:p>
          </p:txBody>
        </p:sp>
        <p:sp>
          <p:nvSpPr>
            <p:cNvPr id="10" name="Rectangle 9">
              <a:extLst>
                <a:ext uri="{FF2B5EF4-FFF2-40B4-BE49-F238E27FC236}">
                  <a16:creationId xmlns:a16="http://schemas.microsoft.com/office/drawing/2014/main" id="{21CB4AB2-9E97-4D40-B2F1-A3F55B1E9090}"/>
                </a:ext>
              </a:extLst>
            </p:cNvPr>
            <p:cNvSpPr/>
            <p:nvPr/>
          </p:nvSpPr>
          <p:spPr>
            <a:xfrm>
              <a:off x="3047381" y="2048256"/>
              <a:ext cx="1828800" cy="3818931"/>
            </a:xfrm>
            <a:prstGeom prst="rect">
              <a:avLst/>
            </a:prstGeom>
            <a:solidFill>
              <a:schemeClr val="bg1"/>
            </a:solidFill>
            <a:ln>
              <a:solidFill>
                <a:schemeClr val="accent3"/>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35128" tIns="1662700" rIns="135128" bIns="898915" numCol="1" spcCol="1270" anchor="t" anchorCtr="1">
              <a:noAutofit/>
            </a:bodyPr>
            <a:lstStyle/>
            <a:p>
              <a:pPr lvl="0" algn="ctr" defTabSz="844550">
                <a:lnSpc>
                  <a:spcPct val="90000"/>
                </a:lnSpc>
                <a:spcBef>
                  <a:spcPct val="0"/>
                </a:spcBef>
                <a:spcAft>
                  <a:spcPct val="35000"/>
                </a:spcAft>
              </a:pPr>
              <a:r>
                <a:rPr lang="en-US" kern="1200" spc="160" dirty="0">
                  <a:solidFill>
                    <a:schemeClr val="tx2"/>
                  </a:solidFill>
                  <a:latin typeface="Tw Cen MT" panose="020B0602020104020603" pitchFamily="34" charset="77"/>
                </a:rPr>
                <a:t>MARKETING</a:t>
              </a:r>
            </a:p>
            <a:p>
              <a:pPr marL="0" lvl="1" algn="ctr" defTabSz="666750">
                <a:lnSpc>
                  <a:spcPct val="90000"/>
                </a:lnSpc>
                <a:spcBef>
                  <a:spcPct val="0"/>
                </a:spcBef>
                <a:spcAft>
                  <a:spcPct val="15000"/>
                </a:spcAft>
              </a:pPr>
              <a:r>
                <a:rPr lang="en-US" sz="1500" kern="1200" spc="140" dirty="0">
                  <a:solidFill>
                    <a:schemeClr val="tx2"/>
                  </a:solidFill>
                  <a:latin typeface="Tw Cen MT" panose="020B0602020104020603" pitchFamily="34" charset="77"/>
                </a:rPr>
                <a:t>Disseminate standardized metrics</a:t>
              </a:r>
            </a:p>
          </p:txBody>
        </p:sp>
        <p:sp>
          <p:nvSpPr>
            <p:cNvPr id="12" name="Rectangle 11">
              <a:extLst>
                <a:ext uri="{FF2B5EF4-FFF2-40B4-BE49-F238E27FC236}">
                  <a16:creationId xmlns:a16="http://schemas.microsoft.com/office/drawing/2014/main" id="{E5E93DBA-8C0F-5C43-9EA8-62F46C3757FE}"/>
                </a:ext>
              </a:extLst>
            </p:cNvPr>
            <p:cNvSpPr>
              <a:spLocks noChangeAspect="1"/>
            </p:cNvSpPr>
            <p:nvPr/>
          </p:nvSpPr>
          <p:spPr>
            <a:xfrm>
              <a:off x="3641741" y="2537419"/>
              <a:ext cx="640080" cy="640080"/>
            </a:xfrm>
            <a:prstGeom prst="rect">
              <a:avLst/>
            </a:prstGeom>
            <a:solidFill>
              <a:schemeClr val="accent2"/>
            </a:solidFill>
            <a:ln>
              <a:noFill/>
            </a:ln>
          </p:spPr>
          <p:style>
            <a:lnRef idx="2">
              <a:schemeClr val="lt1">
                <a:hueOff val="0"/>
                <a:satOff val="0"/>
                <a:lumOff val="0"/>
                <a:alphaOff val="0"/>
              </a:schemeClr>
            </a:lnRef>
            <a:fillRef idx="1">
              <a:schemeClr val="accent3">
                <a:tint val="50000"/>
                <a:hueOff val="0"/>
                <a:satOff val="0"/>
                <a:lumOff val="0"/>
                <a:alphaOff val="0"/>
              </a:schemeClr>
            </a:fillRef>
            <a:effectRef idx="0">
              <a:schemeClr val="accent3">
                <a:tint val="50000"/>
                <a:hueOff val="0"/>
                <a:satOff val="0"/>
                <a:lumOff val="0"/>
                <a:alphaOff val="0"/>
              </a:schemeClr>
            </a:effectRef>
            <a:fontRef idx="minor">
              <a:schemeClr val="lt1">
                <a:hueOff val="0"/>
                <a:satOff val="0"/>
                <a:lumOff val="0"/>
                <a:alphaOff val="0"/>
              </a:schemeClr>
            </a:fontRef>
          </p:style>
          <p:txBody>
            <a:bodyPr anchor="ctr"/>
            <a:lstStyle/>
            <a:p>
              <a:pPr algn="ctr"/>
              <a:r>
                <a:rPr lang="en-US" sz="2800" dirty="0">
                  <a:latin typeface="Tw Cen MT" panose="020B0602020104020603" pitchFamily="34" charset="77"/>
                </a:rPr>
                <a:t>2</a:t>
              </a:r>
            </a:p>
          </p:txBody>
        </p:sp>
        <p:sp>
          <p:nvSpPr>
            <p:cNvPr id="13" name="Rectangle 12">
              <a:extLst>
                <a:ext uri="{FF2B5EF4-FFF2-40B4-BE49-F238E27FC236}">
                  <a16:creationId xmlns:a16="http://schemas.microsoft.com/office/drawing/2014/main" id="{4F701027-0723-2745-B4FC-2C8285C84695}"/>
                </a:ext>
              </a:extLst>
            </p:cNvPr>
            <p:cNvSpPr/>
            <p:nvPr/>
          </p:nvSpPr>
          <p:spPr>
            <a:xfrm>
              <a:off x="5034058" y="2048256"/>
              <a:ext cx="1828800" cy="3818931"/>
            </a:xfrm>
            <a:prstGeom prst="rect">
              <a:avLst/>
            </a:prstGeom>
            <a:solidFill>
              <a:schemeClr val="bg1"/>
            </a:solidFill>
            <a:ln>
              <a:solidFill>
                <a:schemeClr val="accent3"/>
              </a:solid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35128" tIns="1662700" rIns="135128" bIns="898915" numCol="1" spcCol="1270" anchor="t" anchorCtr="1">
              <a:noAutofit/>
            </a:bodyPr>
            <a:lstStyle/>
            <a:p>
              <a:pPr lvl="0" algn="ctr" defTabSz="844550">
                <a:lnSpc>
                  <a:spcPct val="90000"/>
                </a:lnSpc>
                <a:spcBef>
                  <a:spcPct val="0"/>
                </a:spcBef>
                <a:spcAft>
                  <a:spcPct val="35000"/>
                </a:spcAft>
              </a:pPr>
              <a:r>
                <a:rPr lang="en-US" kern="1200" spc="160" dirty="0">
                  <a:solidFill>
                    <a:schemeClr val="tx2"/>
                  </a:solidFill>
                  <a:latin typeface="Tw Cen MT" panose="020B0602020104020603" pitchFamily="34" charset="77"/>
                </a:rPr>
                <a:t>DESIGN</a:t>
              </a:r>
            </a:p>
            <a:p>
              <a:pPr marL="0" lvl="1" algn="ctr" defTabSz="666750">
                <a:lnSpc>
                  <a:spcPct val="90000"/>
                </a:lnSpc>
                <a:spcBef>
                  <a:spcPct val="0"/>
                </a:spcBef>
                <a:spcAft>
                  <a:spcPct val="15000"/>
                </a:spcAft>
              </a:pPr>
              <a:r>
                <a:rPr lang="en-US" sz="1500" kern="1200" spc="140" dirty="0">
                  <a:solidFill>
                    <a:schemeClr val="tx2"/>
                  </a:solidFill>
                  <a:latin typeface="Tw Cen MT" panose="020B0602020104020603" pitchFamily="34" charset="77"/>
                </a:rPr>
                <a:t>Coordinate     e-business applications</a:t>
              </a:r>
            </a:p>
          </p:txBody>
        </p:sp>
        <p:sp>
          <p:nvSpPr>
            <p:cNvPr id="14" name="Rectangle 13">
              <a:extLst>
                <a:ext uri="{FF2B5EF4-FFF2-40B4-BE49-F238E27FC236}">
                  <a16:creationId xmlns:a16="http://schemas.microsoft.com/office/drawing/2014/main" id="{649F9697-781F-F847-9FE8-C7E9AEF911AB}"/>
                </a:ext>
              </a:extLst>
            </p:cNvPr>
            <p:cNvSpPr>
              <a:spLocks noChangeAspect="1"/>
            </p:cNvSpPr>
            <p:nvPr/>
          </p:nvSpPr>
          <p:spPr>
            <a:xfrm>
              <a:off x="5628418" y="2537419"/>
              <a:ext cx="640080" cy="640080"/>
            </a:xfrm>
            <a:prstGeom prst="rect">
              <a:avLst/>
            </a:prstGeom>
            <a:solidFill>
              <a:schemeClr val="accent2"/>
            </a:solidFill>
            <a:ln>
              <a:noFill/>
            </a:ln>
          </p:spPr>
          <p:style>
            <a:lnRef idx="2">
              <a:schemeClr val="lt1">
                <a:hueOff val="0"/>
                <a:satOff val="0"/>
                <a:lumOff val="0"/>
                <a:alphaOff val="0"/>
              </a:schemeClr>
            </a:lnRef>
            <a:fillRef idx="1">
              <a:schemeClr val="accent4">
                <a:tint val="50000"/>
                <a:hueOff val="0"/>
                <a:satOff val="0"/>
                <a:lumOff val="0"/>
                <a:alphaOff val="0"/>
              </a:schemeClr>
            </a:fillRef>
            <a:effectRef idx="0">
              <a:schemeClr val="accent4">
                <a:tint val="50000"/>
                <a:hueOff val="0"/>
                <a:satOff val="0"/>
                <a:lumOff val="0"/>
                <a:alphaOff val="0"/>
              </a:schemeClr>
            </a:effectRef>
            <a:fontRef idx="minor">
              <a:schemeClr val="lt1">
                <a:hueOff val="0"/>
                <a:satOff val="0"/>
                <a:lumOff val="0"/>
                <a:alphaOff val="0"/>
              </a:schemeClr>
            </a:fontRef>
          </p:style>
          <p:txBody>
            <a:bodyPr anchor="ctr"/>
            <a:lstStyle/>
            <a:p>
              <a:pPr algn="ctr"/>
              <a:r>
                <a:rPr lang="en-US" sz="2800" dirty="0">
                  <a:latin typeface="Tw Cen MT" panose="020B0602020104020603" pitchFamily="34" charset="77"/>
                </a:rPr>
                <a:t>3</a:t>
              </a:r>
            </a:p>
          </p:txBody>
        </p:sp>
        <p:sp>
          <p:nvSpPr>
            <p:cNvPr id="15" name="Rectangle 14">
              <a:extLst>
                <a:ext uri="{FF2B5EF4-FFF2-40B4-BE49-F238E27FC236}">
                  <a16:creationId xmlns:a16="http://schemas.microsoft.com/office/drawing/2014/main" id="{660246C7-7995-0849-8AB1-B92F4280EC69}"/>
                </a:ext>
              </a:extLst>
            </p:cNvPr>
            <p:cNvSpPr/>
            <p:nvPr/>
          </p:nvSpPr>
          <p:spPr>
            <a:xfrm>
              <a:off x="7020735" y="2048256"/>
              <a:ext cx="1828800" cy="3818931"/>
            </a:xfrm>
            <a:prstGeom prst="rect">
              <a:avLst/>
            </a:prstGeom>
            <a:solidFill>
              <a:schemeClr val="bg1"/>
            </a:solidFill>
            <a:ln>
              <a:solidFill>
                <a:schemeClr val="accent3"/>
              </a:solidFill>
            </a:ln>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35128" tIns="1662700" rIns="135128" bIns="898915" numCol="1" spcCol="1270" anchor="t" anchorCtr="1">
              <a:noAutofit/>
            </a:bodyPr>
            <a:lstStyle/>
            <a:p>
              <a:pPr lvl="0" algn="ctr" defTabSz="844550">
                <a:lnSpc>
                  <a:spcPct val="90000"/>
                </a:lnSpc>
                <a:spcBef>
                  <a:spcPct val="0"/>
                </a:spcBef>
                <a:spcAft>
                  <a:spcPct val="35000"/>
                </a:spcAft>
              </a:pPr>
              <a:r>
                <a:rPr lang="en-US" kern="1200" spc="160" dirty="0">
                  <a:solidFill>
                    <a:schemeClr val="tx2"/>
                  </a:solidFill>
                  <a:latin typeface="Tw Cen MT" panose="020B0602020104020603" pitchFamily="34" charset="77"/>
                </a:rPr>
                <a:t>STRATEGY</a:t>
              </a:r>
            </a:p>
            <a:p>
              <a:pPr marL="0" lvl="1" algn="ctr" defTabSz="666750" rtl="0">
                <a:lnSpc>
                  <a:spcPct val="90000"/>
                </a:lnSpc>
                <a:spcBef>
                  <a:spcPct val="0"/>
                </a:spcBef>
                <a:spcAft>
                  <a:spcPct val="15000"/>
                </a:spcAft>
              </a:pPr>
              <a:r>
                <a:rPr lang="en-US" sz="1500" kern="1200" spc="140" dirty="0">
                  <a:solidFill>
                    <a:schemeClr val="tx2"/>
                  </a:solidFill>
                  <a:latin typeface="Tw Cen MT" panose="020B0602020104020603" pitchFamily="34" charset="77"/>
                </a:rPr>
                <a:t>Foster holistically superior methodologies</a:t>
              </a:r>
            </a:p>
          </p:txBody>
        </p:sp>
        <p:sp>
          <p:nvSpPr>
            <p:cNvPr id="16" name="Rectangle 15">
              <a:extLst>
                <a:ext uri="{FF2B5EF4-FFF2-40B4-BE49-F238E27FC236}">
                  <a16:creationId xmlns:a16="http://schemas.microsoft.com/office/drawing/2014/main" id="{3C43EDC7-0C86-824A-B896-9214C6F5E6AA}"/>
                </a:ext>
              </a:extLst>
            </p:cNvPr>
            <p:cNvSpPr>
              <a:spLocks noChangeAspect="1"/>
            </p:cNvSpPr>
            <p:nvPr/>
          </p:nvSpPr>
          <p:spPr>
            <a:xfrm>
              <a:off x="7615095" y="2537419"/>
              <a:ext cx="640080" cy="640080"/>
            </a:xfrm>
            <a:prstGeom prst="rect">
              <a:avLst/>
            </a:prstGeom>
            <a:solidFill>
              <a:schemeClr val="accent2"/>
            </a:solidFill>
            <a:ln>
              <a:noFill/>
            </a:ln>
          </p:spPr>
          <p:style>
            <a:lnRef idx="2">
              <a:schemeClr val="lt1">
                <a:hueOff val="0"/>
                <a:satOff val="0"/>
                <a:lumOff val="0"/>
                <a:alphaOff val="0"/>
              </a:schemeClr>
            </a:lnRef>
            <a:fillRef idx="1">
              <a:schemeClr val="accent5">
                <a:tint val="50000"/>
                <a:hueOff val="0"/>
                <a:satOff val="0"/>
                <a:lumOff val="0"/>
                <a:alphaOff val="0"/>
              </a:schemeClr>
            </a:fillRef>
            <a:effectRef idx="0">
              <a:schemeClr val="accent5">
                <a:tint val="50000"/>
                <a:hueOff val="0"/>
                <a:satOff val="0"/>
                <a:lumOff val="0"/>
                <a:alphaOff val="0"/>
              </a:schemeClr>
            </a:effectRef>
            <a:fontRef idx="minor">
              <a:schemeClr val="lt1">
                <a:hueOff val="0"/>
                <a:satOff val="0"/>
                <a:lumOff val="0"/>
                <a:alphaOff val="0"/>
              </a:schemeClr>
            </a:fontRef>
          </p:style>
          <p:txBody>
            <a:bodyPr anchor="ctr"/>
            <a:lstStyle/>
            <a:p>
              <a:pPr algn="ctr"/>
              <a:r>
                <a:rPr lang="en-US" sz="2800" dirty="0">
                  <a:latin typeface="Tw Cen MT" panose="020B0602020104020603" pitchFamily="34" charset="77"/>
                </a:rPr>
                <a:t>4</a:t>
              </a:r>
            </a:p>
          </p:txBody>
        </p:sp>
        <p:sp>
          <p:nvSpPr>
            <p:cNvPr id="17" name="Rectangle 16">
              <a:extLst>
                <a:ext uri="{FF2B5EF4-FFF2-40B4-BE49-F238E27FC236}">
                  <a16:creationId xmlns:a16="http://schemas.microsoft.com/office/drawing/2014/main" id="{D26DEB4E-5043-BB4F-B5CF-C6E87E8F4DA3}"/>
                </a:ext>
              </a:extLst>
            </p:cNvPr>
            <p:cNvSpPr/>
            <p:nvPr/>
          </p:nvSpPr>
          <p:spPr>
            <a:xfrm>
              <a:off x="9007411" y="2048256"/>
              <a:ext cx="1828800" cy="3818931"/>
            </a:xfrm>
            <a:prstGeom prst="rect">
              <a:avLst/>
            </a:prstGeom>
            <a:solidFill>
              <a:schemeClr val="bg1"/>
            </a:solidFill>
            <a:ln>
              <a:solidFill>
                <a:schemeClr val="accent3"/>
              </a:solid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35128" tIns="1662700" rIns="135128" bIns="898915" numCol="1" spcCol="1270" anchor="t" anchorCtr="1">
              <a:noAutofit/>
            </a:bodyPr>
            <a:lstStyle/>
            <a:p>
              <a:pPr lvl="0" algn="ctr" defTabSz="844550">
                <a:lnSpc>
                  <a:spcPct val="90000"/>
                </a:lnSpc>
                <a:spcBef>
                  <a:spcPct val="0"/>
                </a:spcBef>
                <a:spcAft>
                  <a:spcPct val="35000"/>
                </a:spcAft>
              </a:pPr>
              <a:r>
                <a:rPr lang="en-US" kern="1200" spc="160" dirty="0">
                  <a:solidFill>
                    <a:schemeClr val="tx2"/>
                  </a:solidFill>
                  <a:latin typeface="Tw Cen MT" panose="020B0602020104020603" pitchFamily="34" charset="77"/>
                </a:rPr>
                <a:t>LAUNCH</a:t>
              </a:r>
            </a:p>
            <a:p>
              <a:pPr marL="0" lvl="1" algn="ctr" defTabSz="666750" rtl="0">
                <a:lnSpc>
                  <a:spcPct val="90000"/>
                </a:lnSpc>
                <a:spcBef>
                  <a:spcPct val="0"/>
                </a:spcBef>
                <a:spcAft>
                  <a:spcPct val="15000"/>
                </a:spcAft>
              </a:pPr>
              <a:r>
                <a:rPr lang="en-US" sz="1500" kern="1200" spc="140" dirty="0">
                  <a:solidFill>
                    <a:schemeClr val="tx2"/>
                  </a:solidFill>
                  <a:latin typeface="Tw Cen MT" panose="020B0602020104020603" pitchFamily="34" charset="77"/>
                </a:rPr>
                <a:t>Deploy strategic networks with compelling      e-business needs</a:t>
              </a:r>
            </a:p>
          </p:txBody>
        </p:sp>
        <p:sp>
          <p:nvSpPr>
            <p:cNvPr id="18" name="Rectangle 17">
              <a:extLst>
                <a:ext uri="{FF2B5EF4-FFF2-40B4-BE49-F238E27FC236}">
                  <a16:creationId xmlns:a16="http://schemas.microsoft.com/office/drawing/2014/main" id="{586665D5-90A6-E942-822D-7B06D2ED5428}"/>
                </a:ext>
              </a:extLst>
            </p:cNvPr>
            <p:cNvSpPr>
              <a:spLocks noChangeAspect="1"/>
            </p:cNvSpPr>
            <p:nvPr/>
          </p:nvSpPr>
          <p:spPr>
            <a:xfrm>
              <a:off x="9601771" y="2537419"/>
              <a:ext cx="640080" cy="640080"/>
            </a:xfrm>
            <a:prstGeom prst="rect">
              <a:avLst/>
            </a:prstGeom>
            <a:solidFill>
              <a:schemeClr val="accent2"/>
            </a:solidFill>
            <a:ln>
              <a:noFill/>
            </a:ln>
          </p:spPr>
          <p:style>
            <a:lnRef idx="2">
              <a:schemeClr val="lt1">
                <a:hueOff val="0"/>
                <a:satOff val="0"/>
                <a:lumOff val="0"/>
                <a:alphaOff val="0"/>
              </a:schemeClr>
            </a:lnRef>
            <a:fillRef idx="1">
              <a:schemeClr val="accent6">
                <a:tint val="50000"/>
                <a:hueOff val="0"/>
                <a:satOff val="0"/>
                <a:lumOff val="0"/>
                <a:alphaOff val="0"/>
              </a:schemeClr>
            </a:fillRef>
            <a:effectRef idx="0">
              <a:schemeClr val="accent6">
                <a:tint val="50000"/>
                <a:hueOff val="0"/>
                <a:satOff val="0"/>
                <a:lumOff val="0"/>
                <a:alphaOff val="0"/>
              </a:schemeClr>
            </a:effectRef>
            <a:fontRef idx="minor">
              <a:schemeClr val="lt1">
                <a:hueOff val="0"/>
                <a:satOff val="0"/>
                <a:lumOff val="0"/>
                <a:alphaOff val="0"/>
              </a:schemeClr>
            </a:fontRef>
          </p:style>
          <p:txBody>
            <a:bodyPr anchor="ctr"/>
            <a:lstStyle/>
            <a:p>
              <a:pPr algn="ctr"/>
              <a:r>
                <a:rPr lang="en-US" sz="2800" dirty="0">
                  <a:latin typeface="Tw Cen MT" panose="020B0602020104020603" pitchFamily="34" charset="77"/>
                </a:rPr>
                <a:t>5</a:t>
              </a:r>
            </a:p>
          </p:txBody>
        </p:sp>
      </p:grpSp>
      <p:sp>
        <p:nvSpPr>
          <p:cNvPr id="4" name="Footer Placeholder 3">
            <a:extLst>
              <a:ext uri="{FF2B5EF4-FFF2-40B4-BE49-F238E27FC236}">
                <a16:creationId xmlns:a16="http://schemas.microsoft.com/office/drawing/2014/main" id="{D81F8B4F-7B20-2A48-AB91-C7ECCE2E1660}"/>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CC6F2842-B659-8D45-B864-958082AAAB01}"/>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19</a:t>
            </a:fld>
            <a:endParaRPr lang="en-US" dirty="0"/>
          </a:p>
        </p:txBody>
      </p:sp>
    </p:spTree>
    <p:extLst>
      <p:ext uri="{BB962C8B-B14F-4D97-AF65-F5344CB8AC3E}">
        <p14:creationId xmlns:p14="http://schemas.microsoft.com/office/powerpoint/2010/main" val="700209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38881" y="457200"/>
            <a:ext cx="10909640" cy="1368614"/>
          </a:xfrm>
        </p:spPr>
        <p:txBody>
          <a:bodyPr vert="horz" lIns="91440" tIns="45720" rIns="91440" bIns="45720" rtlCol="0" anchor="ctr">
            <a:normAutofit/>
          </a:bodyPr>
          <a:lstStyle/>
          <a:p>
            <a:pPr algn="ctr"/>
            <a:r>
              <a:rPr lang="en-US" sz="6600" dirty="0">
                <a:solidFill>
                  <a:schemeClr val="tx1"/>
                </a:solidFill>
                <a:latin typeface="+mj-lt"/>
              </a:rPr>
              <a:t>Anomaly Detection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38881" y="1922561"/>
            <a:ext cx="10909643" cy="552659"/>
          </a:xfrm>
        </p:spPr>
        <p:txBody>
          <a:bodyPr vert="horz" lIns="91440" tIns="45720" rIns="91440" bIns="45720" rtlCol="0" anchor="ctr">
            <a:normAutofit/>
          </a:bodyPr>
          <a:lstStyle/>
          <a:p>
            <a:pPr algn="ctr">
              <a:lnSpc>
                <a:spcPct val="90000"/>
              </a:lnSpc>
            </a:pPr>
            <a:r>
              <a:rPr lang="en-US" sz="2400" dirty="0">
                <a:solidFill>
                  <a:schemeClr val="tx1"/>
                </a:solidFill>
                <a:latin typeface="+mn-lt"/>
              </a:rPr>
              <a:t>Two types of outlier data when it comes to graph data.</a:t>
            </a:r>
          </a:p>
        </p:txBody>
      </p:sp>
      <p:sp>
        <p:nvSpPr>
          <p:cNvPr id="1035"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tx1">
                    <a:tint val="75000"/>
                  </a:schemeClr>
                </a:solidFill>
                <a:latin typeface="+mn-lt"/>
              </a:rPr>
              <a:pPr>
                <a:spcAft>
                  <a:spcPts val="600"/>
                </a:spcAft>
                <a:defRPr/>
              </a:pPr>
              <a:t>2</a:t>
            </a:fld>
            <a:endParaRPr lang="en-US" sz="1200">
              <a:solidFill>
                <a:schemeClr val="tx1">
                  <a:tint val="75000"/>
                </a:schemeClr>
              </a:solidFill>
              <a:latin typeface="+mn-lt"/>
            </a:endParaRPr>
          </a:p>
        </p:txBody>
      </p:sp>
      <p:pic>
        <p:nvPicPr>
          <p:cNvPr id="1026" name="Picture 2" descr="Graph Neural Network-based Graph Outlier Detection: A Brief Introduction -  TigerGraph">
            <a:extLst>
              <a:ext uri="{FF2B5EF4-FFF2-40B4-BE49-F238E27FC236}">
                <a16:creationId xmlns:a16="http://schemas.microsoft.com/office/drawing/2014/main" id="{5CF3BE5D-A7AC-91BB-6694-049028DF27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1750" y="2680646"/>
            <a:ext cx="6602217" cy="34042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479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38881" y="457200"/>
            <a:ext cx="10909640" cy="1368614"/>
          </a:xfrm>
        </p:spPr>
        <p:txBody>
          <a:bodyPr vert="horz" lIns="91440" tIns="45720" rIns="91440" bIns="45720" rtlCol="0" anchor="ctr">
            <a:normAutofit/>
          </a:bodyPr>
          <a:lstStyle/>
          <a:p>
            <a:pPr algn="ctr"/>
            <a:r>
              <a:rPr lang="en-US" sz="6600" dirty="0">
                <a:solidFill>
                  <a:schemeClr val="tx1"/>
                </a:solidFill>
                <a:latin typeface="+mj-lt"/>
              </a:rPr>
              <a:t>Anomaly Detection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38881" y="1922561"/>
            <a:ext cx="10909643" cy="552659"/>
          </a:xfrm>
        </p:spPr>
        <p:txBody>
          <a:bodyPr vert="horz" lIns="91440" tIns="45720" rIns="91440" bIns="45720" rtlCol="0" anchor="ctr">
            <a:normAutofit/>
          </a:bodyPr>
          <a:lstStyle/>
          <a:p>
            <a:pPr algn="ctr">
              <a:lnSpc>
                <a:spcPct val="90000"/>
              </a:lnSpc>
            </a:pPr>
            <a:r>
              <a:rPr lang="en-US" sz="2400" dirty="0">
                <a:solidFill>
                  <a:schemeClr val="tx1"/>
                </a:solidFill>
                <a:latin typeface="+mn-lt"/>
              </a:rPr>
              <a:t>Anomalies are everywhere</a:t>
            </a:r>
          </a:p>
        </p:txBody>
      </p:sp>
      <p:sp>
        <p:nvSpPr>
          <p:cNvPr id="1035"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tx1">
                    <a:tint val="75000"/>
                  </a:schemeClr>
                </a:solidFill>
                <a:latin typeface="+mn-lt"/>
              </a:rPr>
              <a:pPr>
                <a:spcAft>
                  <a:spcPts val="600"/>
                </a:spcAft>
                <a:defRPr/>
              </a:pPr>
              <a:t>3</a:t>
            </a:fld>
            <a:endParaRPr lang="en-US" sz="1200">
              <a:solidFill>
                <a:schemeClr val="tx1">
                  <a:tint val="75000"/>
                </a:schemeClr>
              </a:solidFill>
              <a:latin typeface="+mn-lt"/>
            </a:endParaRPr>
          </a:p>
        </p:txBody>
      </p:sp>
      <p:pic>
        <p:nvPicPr>
          <p:cNvPr id="5" name="Picture 4">
            <a:extLst>
              <a:ext uri="{FF2B5EF4-FFF2-40B4-BE49-F238E27FC236}">
                <a16:creationId xmlns:a16="http://schemas.microsoft.com/office/drawing/2014/main" id="{2647710A-A29B-86C9-54B8-6B3C0A791CB9}"/>
              </a:ext>
            </a:extLst>
          </p:cNvPr>
          <p:cNvPicPr>
            <a:picLocks noChangeAspect="1"/>
          </p:cNvPicPr>
          <p:nvPr/>
        </p:nvPicPr>
        <p:blipFill>
          <a:blip r:embed="rId3"/>
          <a:stretch>
            <a:fillRect/>
          </a:stretch>
        </p:blipFill>
        <p:spPr>
          <a:xfrm>
            <a:off x="7560420" y="2528810"/>
            <a:ext cx="4384679" cy="1938415"/>
          </a:xfrm>
          <a:prstGeom prst="rect">
            <a:avLst/>
          </a:prstGeom>
        </p:spPr>
      </p:pic>
      <p:pic>
        <p:nvPicPr>
          <p:cNvPr id="4" name="Picture 2" descr="Build an API Endpoint for Anomaly Detection in Stock Price using ML.NET |  Shawn Shi | The Startup">
            <a:extLst>
              <a:ext uri="{FF2B5EF4-FFF2-40B4-BE49-F238E27FC236}">
                <a16:creationId xmlns:a16="http://schemas.microsoft.com/office/drawing/2014/main" id="{4DE7E2F0-67BC-E734-2430-CD196EB45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944" y="3017325"/>
            <a:ext cx="3352094" cy="232702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9708B0B4-22FA-5C39-99ED-A0BCDF59B0C5}"/>
              </a:ext>
            </a:extLst>
          </p:cNvPr>
          <p:cNvPicPr>
            <a:picLocks noChangeAspect="1"/>
          </p:cNvPicPr>
          <p:nvPr/>
        </p:nvPicPr>
        <p:blipFill rotWithShape="1">
          <a:blip r:embed="rId5"/>
          <a:srcRect l="2767" t="4044"/>
          <a:stretch/>
        </p:blipFill>
        <p:spPr>
          <a:xfrm>
            <a:off x="7915275" y="4750683"/>
            <a:ext cx="3562349" cy="1591056"/>
          </a:xfrm>
          <a:prstGeom prst="rect">
            <a:avLst/>
          </a:prstGeom>
        </p:spPr>
      </p:pic>
      <p:pic>
        <p:nvPicPr>
          <p:cNvPr id="10" name="Picture 9">
            <a:extLst>
              <a:ext uri="{FF2B5EF4-FFF2-40B4-BE49-F238E27FC236}">
                <a16:creationId xmlns:a16="http://schemas.microsoft.com/office/drawing/2014/main" id="{39C9D40B-9B6D-07B0-ED71-AD3EE0BA3B72}"/>
              </a:ext>
            </a:extLst>
          </p:cNvPr>
          <p:cNvPicPr>
            <a:picLocks noChangeAspect="1"/>
          </p:cNvPicPr>
          <p:nvPr/>
        </p:nvPicPr>
        <p:blipFill>
          <a:blip r:embed="rId6"/>
          <a:stretch>
            <a:fillRect/>
          </a:stretch>
        </p:blipFill>
        <p:spPr>
          <a:xfrm>
            <a:off x="3557982" y="2922895"/>
            <a:ext cx="3863931" cy="2515880"/>
          </a:xfrm>
          <a:prstGeom prst="rect">
            <a:avLst/>
          </a:prstGeom>
        </p:spPr>
      </p:pic>
    </p:spTree>
    <p:extLst>
      <p:ext uri="{BB962C8B-B14F-4D97-AF65-F5344CB8AC3E}">
        <p14:creationId xmlns:p14="http://schemas.microsoft.com/office/powerpoint/2010/main" val="4019983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38884" y="413782"/>
            <a:ext cx="10909640" cy="1368614"/>
          </a:xfrm>
        </p:spPr>
        <p:txBody>
          <a:bodyPr vert="horz" lIns="91440" tIns="45720" rIns="91440" bIns="45720" rtlCol="0" anchor="ctr">
            <a:normAutofit/>
          </a:bodyPr>
          <a:lstStyle/>
          <a:p>
            <a:pPr algn="ctr"/>
            <a:r>
              <a:rPr lang="en-US" sz="6600" dirty="0">
                <a:solidFill>
                  <a:schemeClr val="tx1"/>
                </a:solidFill>
                <a:latin typeface="+mj-lt"/>
              </a:rPr>
              <a:t>Hypergraphs</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38881" y="1922561"/>
            <a:ext cx="10909643" cy="552659"/>
          </a:xfrm>
        </p:spPr>
        <p:txBody>
          <a:bodyPr vert="horz" lIns="91440" tIns="45720" rIns="91440" bIns="45720" rtlCol="0" anchor="ctr">
            <a:normAutofit/>
          </a:bodyPr>
          <a:lstStyle/>
          <a:p>
            <a:pPr algn="ctr">
              <a:lnSpc>
                <a:spcPct val="90000"/>
              </a:lnSpc>
            </a:pPr>
            <a:r>
              <a:rPr lang="en-US" sz="2400" dirty="0">
                <a:solidFill>
                  <a:schemeClr val="tx1"/>
                </a:solidFill>
                <a:latin typeface="+mn-lt"/>
              </a:rPr>
              <a:t>Bipartite graphs can be converted to hypergraphs.</a:t>
            </a:r>
          </a:p>
        </p:txBody>
      </p:sp>
      <p:sp>
        <p:nvSpPr>
          <p:cNvPr id="1035"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tx1">
                    <a:tint val="75000"/>
                  </a:schemeClr>
                </a:solidFill>
                <a:latin typeface="+mn-lt"/>
              </a:rPr>
              <a:pPr>
                <a:spcAft>
                  <a:spcPts val="600"/>
                </a:spcAft>
                <a:defRPr/>
              </a:pPr>
              <a:t>4</a:t>
            </a:fld>
            <a:endParaRPr lang="en-US" sz="1200">
              <a:solidFill>
                <a:schemeClr val="tx1">
                  <a:tint val="75000"/>
                </a:schemeClr>
              </a:solidFill>
              <a:latin typeface="+mn-lt"/>
            </a:endParaRPr>
          </a:p>
        </p:txBody>
      </p:sp>
      <p:pic>
        <p:nvPicPr>
          <p:cNvPr id="1026" name="Picture 2">
            <a:extLst>
              <a:ext uri="{FF2B5EF4-FFF2-40B4-BE49-F238E27FC236}">
                <a16:creationId xmlns:a16="http://schemas.microsoft.com/office/drawing/2014/main" id="{5CF3BE5D-A7AC-91BB-6694-049028DF275D}"/>
              </a:ext>
            </a:extLst>
          </p:cNvPr>
          <p:cNvPicPr>
            <a:picLocks noChangeAspect="1" noChangeArrowheads="1"/>
          </p:cNvPicPr>
          <p:nvPr/>
        </p:nvPicPr>
        <p:blipFill>
          <a:blip r:embed="rId3"/>
          <a:srcRect/>
          <a:stretch/>
        </p:blipFill>
        <p:spPr bwMode="auto">
          <a:xfrm>
            <a:off x="2908467" y="2755551"/>
            <a:ext cx="5981952" cy="3822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439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6367461" y="728664"/>
            <a:ext cx="4984813" cy="3157080"/>
          </a:xfrm>
          <a:noFill/>
        </p:spPr>
        <p:txBody>
          <a:bodyPr vert="horz" lIns="91440" tIns="45720" rIns="91440" bIns="45720" rtlCol="0" anchor="b">
            <a:normAutofit/>
          </a:bodyPr>
          <a:lstStyle/>
          <a:p>
            <a:pPr algn="l"/>
            <a:r>
              <a:rPr lang="en-US" sz="5200" dirty="0">
                <a:solidFill>
                  <a:schemeClr val="tx1"/>
                </a:solidFill>
                <a:latin typeface="+mj-lt"/>
              </a:rPr>
              <a:t>Anomalous User Detection</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6367461" y="4072045"/>
            <a:ext cx="4984813" cy="2057289"/>
          </a:xfrm>
          <a:noFill/>
        </p:spPr>
        <p:txBody>
          <a:bodyPr vert="horz" lIns="91440" tIns="45720" rIns="91440" bIns="45720" rtlCol="0">
            <a:normAutofit/>
          </a:bodyPr>
          <a:lstStyle/>
          <a:p>
            <a:pPr algn="l"/>
            <a:r>
              <a:rPr lang="en-US" sz="2400" dirty="0">
                <a:solidFill>
                  <a:schemeClr val="tx1"/>
                </a:solidFill>
                <a:latin typeface="+mn-lt"/>
              </a:rPr>
              <a:t>On Reddit Dataset</a:t>
            </a:r>
          </a:p>
        </p:txBody>
      </p:sp>
      <p:pic>
        <p:nvPicPr>
          <p:cNvPr id="9" name="Picture Placeholder 8">
            <a:extLst>
              <a:ext uri="{FF2B5EF4-FFF2-40B4-BE49-F238E27FC236}">
                <a16:creationId xmlns:a16="http://schemas.microsoft.com/office/drawing/2014/main" id="{032D3464-35A7-A04C-BFD9-82F88CBEEAC0}"/>
              </a:ext>
            </a:extLst>
          </p:cNvPr>
          <p:cNvPicPr>
            <a:picLocks noGrp="1" noChangeAspect="1"/>
          </p:cNvPicPr>
          <p:nvPr>
            <p:ph type="pic" sz="quarter" idx="10"/>
          </p:nvPr>
        </p:nvPicPr>
        <p:blipFill rotWithShape="1">
          <a:blip r:embed="rId3"/>
          <a:srcRect l="5684" r="15067" b="1"/>
          <a:stretch/>
        </p:blipFill>
        <p:spPr>
          <a:xfrm>
            <a:off x="1" y="10"/>
            <a:ext cx="6005512" cy="6857990"/>
          </a:xfrm>
          <a:prstGeom prst="rect">
            <a:avLst/>
          </a:prstGeom>
        </p:spPr>
      </p:pic>
    </p:spTree>
    <p:extLst>
      <p:ext uri="{BB962C8B-B14F-4D97-AF65-F5344CB8AC3E}">
        <p14:creationId xmlns:p14="http://schemas.microsoft.com/office/powerpoint/2010/main" val="3446797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159EB775-0BAB-413A-A0AB-B56D3C0446D9}"/>
              </a:ext>
            </a:extLst>
          </p:cNvPr>
          <p:cNvPicPr>
            <a:picLocks noGrp="1" noChangeAspect="1"/>
          </p:cNvPicPr>
          <p:nvPr>
            <p:ph type="pic" sz="quarter" idx="13"/>
          </p:nvPr>
        </p:nvPicPr>
        <p:blipFill rotWithShape="1">
          <a:blip r:embed="rId3"/>
          <a:srcRect t="41" b="41"/>
          <a:stretch/>
        </p:blipFill>
        <p:spPr>
          <a:xfrm>
            <a:off x="3681046" y="0"/>
            <a:ext cx="8510953" cy="6858000"/>
          </a:xfrm>
        </p:spPr>
      </p:pic>
      <p:sp>
        <p:nvSpPr>
          <p:cNvPr id="51" name="Title 50">
            <a:extLst>
              <a:ext uri="{FF2B5EF4-FFF2-40B4-BE49-F238E27FC236}">
                <a16:creationId xmlns:a16="http://schemas.microsoft.com/office/drawing/2014/main" id="{92016388-C216-491D-B032-A86FF344C82A}"/>
              </a:ext>
            </a:extLst>
          </p:cNvPr>
          <p:cNvSpPr>
            <a:spLocks noGrp="1"/>
          </p:cNvSpPr>
          <p:nvPr>
            <p:ph type="ctrTitle"/>
          </p:nvPr>
        </p:nvSpPr>
        <p:spPr>
          <a:xfrm>
            <a:off x="693683" y="879635"/>
            <a:ext cx="6192892" cy="1198179"/>
          </a:xfrm>
        </p:spPr>
        <p:txBody>
          <a:bodyPr/>
          <a:lstStyle/>
          <a:p>
            <a:r>
              <a:rPr lang="en-US" dirty="0"/>
              <a:t>Bipartite Network</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a:xfrm>
            <a:off x="916016" y="2551819"/>
            <a:ext cx="2952599" cy="3539265"/>
          </a:xfrm>
        </p:spPr>
        <p:txBody>
          <a:bodyPr vert="horz" lIns="91440" tIns="45720" rIns="91440" bIns="45720" rtlCol="0" anchor="t">
            <a:normAutofit/>
          </a:bodyPr>
          <a:lstStyle/>
          <a:p>
            <a:r>
              <a:rPr lang="en-US" dirty="0"/>
              <a:t>Database analyzed was reddit-user to reddit-forum interaction represented as a bipartite network.</a:t>
            </a:r>
          </a:p>
        </p:txBody>
      </p:sp>
      <p:sp>
        <p:nvSpPr>
          <p:cNvPr id="11" name="Slide Number Placeholder 10">
            <a:extLst>
              <a:ext uri="{FF2B5EF4-FFF2-40B4-BE49-F238E27FC236}">
                <a16:creationId xmlns:a16="http://schemas.microsoft.com/office/drawing/2014/main" id="{9451CBB1-D6CD-A445-96C5-A99E48240E48}"/>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6</a:t>
            </a:fld>
            <a:endParaRPr lang="en-US" dirty="0"/>
          </a:p>
        </p:txBody>
      </p:sp>
    </p:spTree>
    <p:extLst>
      <p:ext uri="{BB962C8B-B14F-4D97-AF65-F5344CB8AC3E}">
        <p14:creationId xmlns:p14="http://schemas.microsoft.com/office/powerpoint/2010/main" val="1325608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38881" y="457200"/>
            <a:ext cx="10909640" cy="1368614"/>
          </a:xfrm>
        </p:spPr>
        <p:txBody>
          <a:bodyPr vert="horz" lIns="91440" tIns="45720" rIns="91440" bIns="45720" rtlCol="0" anchor="ctr">
            <a:normAutofit/>
          </a:bodyPr>
          <a:lstStyle/>
          <a:p>
            <a:pPr algn="ctr"/>
            <a:r>
              <a:rPr lang="en-US" sz="6600" dirty="0">
                <a:solidFill>
                  <a:schemeClr val="tx1"/>
                </a:solidFill>
                <a:latin typeface="+mj-lt"/>
              </a:rPr>
              <a:t>Anomaly Injection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38881" y="1922561"/>
            <a:ext cx="10909643" cy="552659"/>
          </a:xfrm>
        </p:spPr>
        <p:txBody>
          <a:bodyPr vert="horz" lIns="91440" tIns="45720" rIns="91440" bIns="45720" rtlCol="0" anchor="ctr">
            <a:normAutofit/>
          </a:bodyPr>
          <a:lstStyle/>
          <a:p>
            <a:pPr algn="ctr">
              <a:lnSpc>
                <a:spcPct val="90000"/>
              </a:lnSpc>
            </a:pPr>
            <a:r>
              <a:rPr lang="en-US" sz="2400" dirty="0">
                <a:solidFill>
                  <a:schemeClr val="tx1"/>
                </a:solidFill>
                <a:latin typeface="+mn-lt"/>
              </a:rPr>
              <a:t>Injecting anomalies to generate labeled data.</a:t>
            </a:r>
          </a:p>
        </p:txBody>
      </p:sp>
      <p:sp>
        <p:nvSpPr>
          <p:cNvPr id="1035"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tx1">
                    <a:tint val="75000"/>
                  </a:schemeClr>
                </a:solidFill>
                <a:latin typeface="+mn-lt"/>
              </a:rPr>
              <a:pPr>
                <a:spcAft>
                  <a:spcPts val="600"/>
                </a:spcAft>
                <a:defRPr/>
              </a:pPr>
              <a:t>7</a:t>
            </a:fld>
            <a:endParaRPr lang="en-US" sz="1200">
              <a:solidFill>
                <a:schemeClr val="tx1">
                  <a:tint val="75000"/>
                </a:schemeClr>
              </a:solidFill>
              <a:latin typeface="+mn-lt"/>
            </a:endParaRPr>
          </a:p>
        </p:txBody>
      </p:sp>
      <p:graphicFrame>
        <p:nvGraphicFramePr>
          <p:cNvPr id="5" name="Table 4">
            <a:extLst>
              <a:ext uri="{FF2B5EF4-FFF2-40B4-BE49-F238E27FC236}">
                <a16:creationId xmlns:a16="http://schemas.microsoft.com/office/drawing/2014/main" id="{C973E8B3-ADA9-0299-1FF8-D6F037D11648}"/>
              </a:ext>
            </a:extLst>
          </p:cNvPr>
          <p:cNvGraphicFramePr>
            <a:graphicFrameLocks/>
          </p:cNvGraphicFramePr>
          <p:nvPr>
            <p:extLst>
              <p:ext uri="{D42A27DB-BD31-4B8C-83A1-F6EECF244321}">
                <p14:modId xmlns:p14="http://schemas.microsoft.com/office/powerpoint/2010/main" val="1953279623"/>
              </p:ext>
            </p:extLst>
          </p:nvPr>
        </p:nvGraphicFramePr>
        <p:xfrm>
          <a:off x="885825" y="2619633"/>
          <a:ext cx="10553700" cy="2795141"/>
        </p:xfrm>
        <a:graphic>
          <a:graphicData uri="http://schemas.openxmlformats.org/drawingml/2006/table">
            <a:tbl>
              <a:tblPr firstRow="1" bandRow="1">
                <a:tableStyleId>{5C22544A-7EE6-4342-B048-85BDC9FD1C3A}</a:tableStyleId>
              </a:tblPr>
              <a:tblGrid>
                <a:gridCol w="5276850">
                  <a:extLst>
                    <a:ext uri="{9D8B030D-6E8A-4147-A177-3AD203B41FA5}">
                      <a16:colId xmlns:a16="http://schemas.microsoft.com/office/drawing/2014/main" val="2660631934"/>
                    </a:ext>
                  </a:extLst>
                </a:gridCol>
                <a:gridCol w="5276850">
                  <a:extLst>
                    <a:ext uri="{9D8B030D-6E8A-4147-A177-3AD203B41FA5}">
                      <a16:colId xmlns:a16="http://schemas.microsoft.com/office/drawing/2014/main" val="3909717689"/>
                    </a:ext>
                  </a:extLst>
                </a:gridCol>
              </a:tblGrid>
              <a:tr h="482622">
                <a:tc>
                  <a:txBody>
                    <a:bodyPr/>
                    <a:lstStyle/>
                    <a:p>
                      <a:pPr algn="ctr"/>
                      <a:r>
                        <a:rPr lang="en-US" sz="1800" b="0" spc="140" baseline="0" dirty="0">
                          <a:latin typeface="Tw Cen MT" panose="020B0602020104020603" pitchFamily="34" charset="77"/>
                        </a:rPr>
                        <a:t>Dataset</a:t>
                      </a:r>
                    </a:p>
                  </a:txBody>
                  <a:tcPr anchor="ctr">
                    <a:solidFill>
                      <a:schemeClr val="accent2"/>
                    </a:solidFill>
                  </a:tcPr>
                </a:tc>
                <a:tc>
                  <a:txBody>
                    <a:bodyPr/>
                    <a:lstStyle/>
                    <a:p>
                      <a:pPr algn="ctr"/>
                      <a:r>
                        <a:rPr lang="en-US" sz="1800" b="0" spc="140" baseline="0" dirty="0">
                          <a:latin typeface="Tw Cen MT" panose="020B0602020104020603" pitchFamily="34" charset="77"/>
                        </a:rPr>
                        <a:t>Anomalies</a:t>
                      </a:r>
                    </a:p>
                  </a:txBody>
                  <a:tcPr anchor="ctr">
                    <a:solidFill>
                      <a:schemeClr val="accent2"/>
                    </a:solidFill>
                  </a:tcPr>
                </a:tc>
                <a:extLst>
                  <a:ext uri="{0D108BD9-81ED-4DB2-BD59-A6C34878D82A}">
                    <a16:rowId xmlns:a16="http://schemas.microsoft.com/office/drawing/2014/main" val="479928716"/>
                  </a:ext>
                </a:extLst>
              </a:tr>
              <a:tr h="483719">
                <a:tc>
                  <a:txBody>
                    <a:bodyPr/>
                    <a:lstStyle/>
                    <a:p>
                      <a:pPr algn="ctr"/>
                      <a:r>
                        <a:rPr lang="en-US" sz="1800" b="0" i="0" kern="1200" dirty="0">
                          <a:solidFill>
                            <a:schemeClr val="dk1"/>
                          </a:solidFill>
                          <a:effectLst/>
                          <a:latin typeface="+mn-lt"/>
                          <a:ea typeface="+mn-ea"/>
                          <a:cs typeface="+mn-cs"/>
                        </a:rPr>
                        <a:t>"The guy is a professional, and very good at what he does. I highly doubt he misses often, if at all."</a:t>
                      </a:r>
                      <a:endParaRPr lang="en-US" sz="1500" dirty="0">
                        <a:solidFill>
                          <a:schemeClr val="tx2"/>
                        </a:solidFill>
                        <a:latin typeface="Tw Cen MT" panose="020B0602020104020603" pitchFamily="34" charset="77"/>
                      </a:endParaRPr>
                    </a:p>
                  </a:txBody>
                  <a:tcPr anchor="ctr">
                    <a:solidFill>
                      <a:schemeClr val="bg1"/>
                    </a:solidFill>
                  </a:tcPr>
                </a:tc>
                <a:tc>
                  <a:txBody>
                    <a:bodyPr/>
                    <a:lstStyle/>
                    <a:p>
                      <a:pPr algn="ctr"/>
                      <a:r>
                        <a:rPr lang="en-US" sz="1800" b="0" i="0" kern="1200" dirty="0">
                          <a:solidFill>
                            <a:schemeClr val="dk1"/>
                          </a:solidFill>
                          <a:effectLst/>
                          <a:latin typeface="+mn-lt"/>
                          <a:ea typeface="+mn-ea"/>
                          <a:cs typeface="+mn-cs"/>
                        </a:rPr>
                        <a:t>"re : </a:t>
                      </a:r>
                      <a:r>
                        <a:rPr lang="en-US" sz="1800" b="0" i="0" kern="1200" dirty="0" err="1">
                          <a:solidFill>
                            <a:schemeClr val="dk1"/>
                          </a:solidFill>
                          <a:effectLst/>
                          <a:latin typeface="+mn-lt"/>
                          <a:ea typeface="+mn-ea"/>
                          <a:cs typeface="+mn-cs"/>
                        </a:rPr>
                        <a:t>valero</a:t>
                      </a:r>
                      <a:r>
                        <a:rPr lang="en-US" sz="1800" b="0" i="0" kern="1200" dirty="0">
                          <a:solidFill>
                            <a:schemeClr val="dk1"/>
                          </a:solidFill>
                          <a:effectLst/>
                          <a:latin typeface="+mn-lt"/>
                          <a:ea typeface="+mn-ea"/>
                          <a:cs typeface="+mn-cs"/>
                        </a:rPr>
                        <a:t> gas marketing ; meter # : 8018 / </a:t>
                      </a:r>
                      <a:r>
                        <a:rPr lang="en-US" sz="1800" b="0" i="0" kern="1200" dirty="0" err="1">
                          <a:solidFill>
                            <a:schemeClr val="dk1"/>
                          </a:solidFill>
                          <a:effectLst/>
                          <a:latin typeface="+mn-lt"/>
                          <a:ea typeface="+mn-ea"/>
                          <a:cs typeface="+mn-cs"/>
                        </a:rPr>
                        <a:t>sitara</a:t>
                      </a:r>
                      <a:r>
                        <a:rPr lang="en-US" sz="1800" b="0" i="0" kern="1200" dirty="0">
                          <a:solidFill>
                            <a:schemeClr val="dk1"/>
                          </a:solidFill>
                          <a:effectLst/>
                          <a:latin typeface="+mn-lt"/>
                          <a:ea typeface="+mn-ea"/>
                          <a:cs typeface="+mn-cs"/>
                        </a:rPr>
                        <a:t> ticket #148376 please zero out the volumes until further notice ."</a:t>
                      </a:r>
                      <a:endParaRPr lang="en-US" sz="1500" dirty="0">
                        <a:solidFill>
                          <a:schemeClr val="tx2"/>
                        </a:solidFill>
                        <a:latin typeface="Tw Cen MT" panose="020B0602020104020603" pitchFamily="34" charset="77"/>
                      </a:endParaRPr>
                    </a:p>
                  </a:txBody>
                  <a:tcPr anchor="ctr">
                    <a:solidFill>
                      <a:schemeClr val="bg1"/>
                    </a:solidFill>
                  </a:tcPr>
                </a:tc>
                <a:extLst>
                  <a:ext uri="{0D108BD9-81ED-4DB2-BD59-A6C34878D82A}">
                    <a16:rowId xmlns:a16="http://schemas.microsoft.com/office/drawing/2014/main" val="1760208656"/>
                  </a:ext>
                </a:extLst>
              </a:tr>
              <a:tr h="483719">
                <a:tc>
                  <a:txBody>
                    <a:bodyPr/>
                    <a:lstStyle/>
                    <a:p>
                      <a:pPr algn="ctr"/>
                      <a:r>
                        <a:rPr lang="en-US" sz="1800" b="0" i="0" kern="1200" dirty="0">
                          <a:solidFill>
                            <a:schemeClr val="dk1"/>
                          </a:solidFill>
                          <a:effectLst/>
                          <a:latin typeface="+mn-lt"/>
                          <a:ea typeface="+mn-ea"/>
                          <a:cs typeface="+mn-cs"/>
                        </a:rPr>
                        <a:t>"This is a great question, and I want to thank you for asking it. However, I don't have any answers. I’m interested in learning more myself. "</a:t>
                      </a:r>
                      <a:endParaRPr lang="en-US" sz="1500" dirty="0">
                        <a:solidFill>
                          <a:schemeClr val="tx2"/>
                        </a:solidFill>
                        <a:latin typeface="Tw Cen MT" panose="020B0602020104020603" pitchFamily="34" charset="77"/>
                      </a:endParaRPr>
                    </a:p>
                  </a:txBody>
                  <a:tcPr anchor="ctr">
                    <a:solidFill>
                      <a:schemeClr val="accent4"/>
                    </a:solidFill>
                  </a:tcPr>
                </a:tc>
                <a:tc>
                  <a:txBody>
                    <a:bodyPr/>
                    <a:lstStyle/>
                    <a:p>
                      <a:pPr algn="ctr"/>
                      <a:r>
                        <a:rPr lang="en-US" sz="1800" b="0" i="0" kern="1200" dirty="0">
                          <a:solidFill>
                            <a:schemeClr val="dk1"/>
                          </a:solidFill>
                          <a:effectLst/>
                          <a:latin typeface="+mn-lt"/>
                          <a:ea typeface="+mn-ea"/>
                          <a:cs typeface="+mn-cs"/>
                        </a:rPr>
                        <a:t>"registration confirmation from spinner.com thank you </a:t>
                      </a:r>
                      <a:br>
                        <a:rPr lang="en-US" sz="1600" dirty="0"/>
                      </a:br>
                      <a:r>
                        <a:rPr lang="en-US" sz="1800" b="0" i="0" kern="1200" dirty="0">
                          <a:solidFill>
                            <a:schemeClr val="dk1"/>
                          </a:solidFill>
                          <a:effectLst/>
                          <a:latin typeface="+mn-lt"/>
                          <a:ea typeface="+mn-ea"/>
                          <a:cs typeface="+mn-cs"/>
                        </a:rPr>
                        <a:t>for joining spinner . com : the web ' s largest source of free streaming music"</a:t>
                      </a:r>
                      <a:endParaRPr lang="en-US" sz="1500" dirty="0">
                        <a:solidFill>
                          <a:schemeClr val="tx2"/>
                        </a:solidFill>
                        <a:latin typeface="Tw Cen MT" panose="020B0602020104020603" pitchFamily="34" charset="77"/>
                      </a:endParaRPr>
                    </a:p>
                  </a:txBody>
                  <a:tcPr anchor="ctr">
                    <a:solidFill>
                      <a:schemeClr val="accent4"/>
                    </a:solidFill>
                  </a:tcPr>
                </a:tc>
                <a:extLst>
                  <a:ext uri="{0D108BD9-81ED-4DB2-BD59-A6C34878D82A}">
                    <a16:rowId xmlns:a16="http://schemas.microsoft.com/office/drawing/2014/main" val="3634243071"/>
                  </a:ext>
                </a:extLst>
              </a:tr>
              <a:tr h="483719">
                <a:tc>
                  <a:txBody>
                    <a:bodyPr/>
                    <a:lstStyle/>
                    <a:p>
                      <a:pPr algn="ctr"/>
                      <a:r>
                        <a:rPr lang="en-US" sz="1800" b="0" i="0" kern="1200" dirty="0">
                          <a:solidFill>
                            <a:schemeClr val="dk1"/>
                          </a:solidFill>
                          <a:effectLst/>
                          <a:latin typeface="+mn-lt"/>
                          <a:ea typeface="+mn-ea"/>
                          <a:cs typeface="+mn-cs"/>
                        </a:rPr>
                        <a:t>"I wish the kit they made for this was still available. "</a:t>
                      </a:r>
                      <a:endParaRPr lang="en-US" sz="1500" dirty="0">
                        <a:solidFill>
                          <a:schemeClr val="tx2"/>
                        </a:solidFill>
                        <a:latin typeface="Tw Cen MT" panose="020B0602020104020603" pitchFamily="34" charset="77"/>
                      </a:endParaRPr>
                    </a:p>
                  </a:txBody>
                  <a:tcPr anchor="ctr">
                    <a:solidFill>
                      <a:schemeClr val="accent4"/>
                    </a:solidFill>
                  </a:tcPr>
                </a:tc>
                <a:tc>
                  <a:txBody>
                    <a:bodyPr/>
                    <a:lstStyle/>
                    <a:p>
                      <a:pPr algn="ctr"/>
                      <a:r>
                        <a:rPr lang="en-US" sz="1800" b="0" i="0" kern="1200" dirty="0" err="1">
                          <a:solidFill>
                            <a:schemeClr val="dk1"/>
                          </a:solidFill>
                          <a:effectLst/>
                          <a:latin typeface="+mn-lt"/>
                          <a:ea typeface="+mn-ea"/>
                          <a:cs typeface="+mn-cs"/>
                        </a:rPr>
                        <a:t>dont</a:t>
                      </a:r>
                      <a:r>
                        <a:rPr lang="en-US" sz="1800" b="0" i="0" kern="1200" dirty="0">
                          <a:solidFill>
                            <a:schemeClr val="dk1"/>
                          </a:solidFill>
                          <a:effectLst/>
                          <a:latin typeface="+mn-lt"/>
                          <a:ea typeface="+mn-ea"/>
                          <a:cs typeface="+mn-cs"/>
                        </a:rPr>
                        <a:t> </a:t>
                      </a:r>
                      <a:r>
                        <a:rPr lang="en-US" sz="1800" b="0" i="0" kern="1200" dirty="0" err="1">
                          <a:solidFill>
                            <a:schemeClr val="dk1"/>
                          </a:solidFill>
                          <a:effectLst/>
                          <a:latin typeface="+mn-lt"/>
                          <a:ea typeface="+mn-ea"/>
                          <a:cs typeface="+mn-cs"/>
                        </a:rPr>
                        <a:t>sieep</a:t>
                      </a:r>
                      <a:r>
                        <a:rPr lang="en-US" sz="1800" b="0" i="0" kern="1200" dirty="0">
                          <a:solidFill>
                            <a:schemeClr val="dk1"/>
                          </a:solidFill>
                          <a:effectLst/>
                          <a:latin typeface="+mn-lt"/>
                          <a:ea typeface="+mn-ea"/>
                          <a:cs typeface="+mn-cs"/>
                        </a:rPr>
                        <a:t> on this stock ! this is a hot one !"</a:t>
                      </a:r>
                      <a:endParaRPr lang="en-US" sz="1500" dirty="0">
                        <a:solidFill>
                          <a:schemeClr val="tx2"/>
                        </a:solidFill>
                        <a:latin typeface="Tw Cen MT" panose="020B0602020104020603" pitchFamily="34" charset="77"/>
                      </a:endParaRPr>
                    </a:p>
                  </a:txBody>
                  <a:tcPr anchor="ctr">
                    <a:solidFill>
                      <a:schemeClr val="accent4"/>
                    </a:solidFill>
                  </a:tcPr>
                </a:tc>
                <a:extLst>
                  <a:ext uri="{0D108BD9-81ED-4DB2-BD59-A6C34878D82A}">
                    <a16:rowId xmlns:a16="http://schemas.microsoft.com/office/drawing/2014/main" val="737344186"/>
                  </a:ext>
                </a:extLst>
              </a:tr>
            </a:tbl>
          </a:graphicData>
        </a:graphic>
      </p:graphicFrame>
    </p:spTree>
    <p:extLst>
      <p:ext uri="{BB962C8B-B14F-4D97-AF65-F5344CB8AC3E}">
        <p14:creationId xmlns:p14="http://schemas.microsoft.com/office/powerpoint/2010/main" val="2658051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38881" y="457200"/>
            <a:ext cx="10909640" cy="1368614"/>
          </a:xfrm>
        </p:spPr>
        <p:txBody>
          <a:bodyPr vert="horz" lIns="91440" tIns="45720" rIns="91440" bIns="45720" rtlCol="0" anchor="ctr">
            <a:normAutofit/>
          </a:bodyPr>
          <a:lstStyle/>
          <a:p>
            <a:pPr algn="ctr"/>
            <a:r>
              <a:rPr lang="en-US" sz="6600" dirty="0">
                <a:solidFill>
                  <a:schemeClr val="tx1"/>
                </a:solidFill>
                <a:latin typeface="+mj-lt"/>
              </a:rPr>
              <a:t>Features</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38881" y="1922561"/>
            <a:ext cx="10909643" cy="552659"/>
          </a:xfrm>
        </p:spPr>
        <p:txBody>
          <a:bodyPr vert="horz" lIns="91440" tIns="45720" rIns="91440" bIns="45720" rtlCol="0" anchor="ctr">
            <a:normAutofit/>
          </a:bodyPr>
          <a:lstStyle/>
          <a:p>
            <a:pPr algn="ctr">
              <a:lnSpc>
                <a:spcPct val="90000"/>
              </a:lnSpc>
            </a:pPr>
            <a:r>
              <a:rPr lang="en-US" sz="2400" dirty="0">
                <a:solidFill>
                  <a:schemeClr val="tx1"/>
                </a:solidFill>
                <a:latin typeface="+mn-lt"/>
              </a:rPr>
              <a:t>Features for interactions were selected using a bag of words vectorization.</a:t>
            </a:r>
          </a:p>
        </p:txBody>
      </p:sp>
      <p:sp>
        <p:nvSpPr>
          <p:cNvPr id="1035"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NLP: Bag of Words. The Bag of Words (BoW) model is a… | by Rahul S | Medium">
            <a:extLst>
              <a:ext uri="{FF2B5EF4-FFF2-40B4-BE49-F238E27FC236}">
                <a16:creationId xmlns:a16="http://schemas.microsoft.com/office/drawing/2014/main" id="{2B32AE5F-9E4E-6F99-FA99-01899BA605E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54496" y="2831363"/>
            <a:ext cx="5614416" cy="3228289"/>
          </a:xfrm>
          <a:prstGeom prst="rect">
            <a:avLst/>
          </a:prstGeom>
          <a:noFill/>
          <a:extLst>
            <a:ext uri="{909E8E84-426E-40DD-AFC4-6F175D3DCCD1}">
              <a14:hiddenFill xmlns:a14="http://schemas.microsoft.com/office/drawing/2010/main">
                <a:solidFill>
                  <a:srgbClr val="FFFFFF"/>
                </a:solidFill>
              </a14:hiddenFill>
            </a:ext>
          </a:extLst>
        </p:spPr>
      </p:pic>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tx1">
                    <a:tint val="75000"/>
                  </a:schemeClr>
                </a:solidFill>
                <a:latin typeface="+mn-lt"/>
              </a:rPr>
              <a:pPr>
                <a:spcAft>
                  <a:spcPts val="600"/>
                </a:spcAft>
                <a:defRPr/>
              </a:pPr>
              <a:t>8</a:t>
            </a:fld>
            <a:endParaRPr lang="en-US" sz="1200">
              <a:solidFill>
                <a:schemeClr val="tx1">
                  <a:tint val="75000"/>
                </a:schemeClr>
              </a:solidFill>
              <a:latin typeface="+mn-lt"/>
            </a:endParaRPr>
          </a:p>
        </p:txBody>
      </p:sp>
      <p:pic>
        <p:nvPicPr>
          <p:cNvPr id="12" name="Picture 11">
            <a:extLst>
              <a:ext uri="{FF2B5EF4-FFF2-40B4-BE49-F238E27FC236}">
                <a16:creationId xmlns:a16="http://schemas.microsoft.com/office/drawing/2014/main" id="{D3571B58-47C3-F162-7AD0-2A6ACB180771}"/>
              </a:ext>
            </a:extLst>
          </p:cNvPr>
          <p:cNvPicPr>
            <a:picLocks noChangeAspect="1"/>
          </p:cNvPicPr>
          <p:nvPr/>
        </p:nvPicPr>
        <p:blipFill>
          <a:blip r:embed="rId4"/>
          <a:stretch>
            <a:fillRect/>
          </a:stretch>
        </p:blipFill>
        <p:spPr>
          <a:xfrm>
            <a:off x="1521068" y="2831363"/>
            <a:ext cx="3212361" cy="3228855"/>
          </a:xfrm>
          <a:prstGeom prst="rect">
            <a:avLst/>
          </a:prstGeom>
        </p:spPr>
      </p:pic>
    </p:spTree>
    <p:extLst>
      <p:ext uri="{BB962C8B-B14F-4D97-AF65-F5344CB8AC3E}">
        <p14:creationId xmlns:p14="http://schemas.microsoft.com/office/powerpoint/2010/main" val="1639799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7380407" y="743447"/>
            <a:ext cx="3973385" cy="3692028"/>
          </a:xfrm>
          <a:noFill/>
        </p:spPr>
        <p:txBody>
          <a:bodyPr vert="horz" lIns="91440" tIns="45720" rIns="91440" bIns="45720" rtlCol="0" anchor="b">
            <a:normAutofit/>
          </a:bodyPr>
          <a:lstStyle/>
          <a:p>
            <a:pPr algn="l"/>
            <a:r>
              <a:rPr lang="en-US" sz="4800" dirty="0">
                <a:solidFill>
                  <a:schemeClr val="tx1"/>
                </a:solidFill>
                <a:latin typeface="+mj-lt"/>
              </a:rPr>
              <a:t>Anomalous Transaction Detection</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7380408" y="4629234"/>
            <a:ext cx="3973386" cy="1485319"/>
          </a:xfrm>
          <a:noFill/>
        </p:spPr>
        <p:txBody>
          <a:bodyPr vert="horz" lIns="91440" tIns="45720" rIns="91440" bIns="45720" rtlCol="0">
            <a:normAutofit/>
          </a:bodyPr>
          <a:lstStyle/>
          <a:p>
            <a:pPr algn="l"/>
            <a:r>
              <a:rPr lang="en-US" sz="2400" dirty="0">
                <a:solidFill>
                  <a:schemeClr val="tx1"/>
                </a:solidFill>
                <a:latin typeface="+mn-lt"/>
              </a:rPr>
              <a:t>On Financial Fraud Semi Supervised Dataset</a:t>
            </a:r>
          </a:p>
        </p:txBody>
      </p:sp>
      <p:pic>
        <p:nvPicPr>
          <p:cNvPr id="9" name="Picture Placeholder 8">
            <a:extLst>
              <a:ext uri="{FF2B5EF4-FFF2-40B4-BE49-F238E27FC236}">
                <a16:creationId xmlns:a16="http://schemas.microsoft.com/office/drawing/2014/main" id="{032D3464-35A7-A04C-BFD9-82F88CBEEAC0}"/>
              </a:ext>
            </a:extLst>
          </p:cNvPr>
          <p:cNvPicPr>
            <a:picLocks noGrp="1" noChangeAspect="1"/>
          </p:cNvPicPr>
          <p:nvPr>
            <p:ph type="pic" sz="quarter" idx="10"/>
          </p:nvPr>
        </p:nvPicPr>
        <p:blipFill rotWithShape="1">
          <a:blip r:embed="rId3"/>
          <a:srcRect l="5394" r="13798"/>
          <a:stretch/>
        </p:blipFill>
        <p:spPr>
          <a:xfrm>
            <a:off x="20" y="10"/>
            <a:ext cx="6992881" cy="6857990"/>
          </a:xfrm>
          <a:prstGeom prst="rect">
            <a:avLst/>
          </a:prstGeom>
        </p:spPr>
      </p:pic>
    </p:spTree>
    <p:extLst>
      <p:ext uri="{BB962C8B-B14F-4D97-AF65-F5344CB8AC3E}">
        <p14:creationId xmlns:p14="http://schemas.microsoft.com/office/powerpoint/2010/main" val="4194118915"/>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3A3A3A"/>
      </a:dk2>
      <a:lt2>
        <a:srgbClr val="E7E6E6"/>
      </a:lt2>
      <a:accent1>
        <a:srgbClr val="632423"/>
      </a:accent1>
      <a:accent2>
        <a:srgbClr val="EE7993"/>
      </a:accent2>
      <a:accent3>
        <a:srgbClr val="FD1B17"/>
      </a:accent3>
      <a:accent4>
        <a:srgbClr val="F9EBE5"/>
      </a:accent4>
      <a:accent5>
        <a:srgbClr val="03C9C6"/>
      </a:accent5>
      <a:accent6>
        <a:srgbClr val="01B9D1"/>
      </a:accent6>
      <a:hlink>
        <a:srgbClr val="0563C1"/>
      </a:hlink>
      <a:folHlink>
        <a:srgbClr val="954F72"/>
      </a:folHlink>
    </a:clrScheme>
    <a:fontScheme name="Custom 76">
      <a:majorFont>
        <a:latin typeface="Bahnschrif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733E722B-1125-4A71-8202-FAD6A1C14A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1AE3212-FDDD-4F52-95D5-3CE5C732A69F}">
  <ds:schemaRefs>
    <ds:schemaRef ds:uri="http://schemas.microsoft.com/sharepoint/v3/contenttype/forms"/>
  </ds:schemaRefs>
</ds:datastoreItem>
</file>

<file path=customXml/itemProps3.xml><?xml version="1.0" encoding="utf-8"?>
<ds:datastoreItem xmlns:ds="http://schemas.openxmlformats.org/officeDocument/2006/customXml" ds:itemID="{46A49627-BF3F-409F-AD52-1B30DD7AB3C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TM11580736</Template>
  <TotalTime>1751</TotalTime>
  <Words>1930</Words>
  <Application>Microsoft Office PowerPoint</Application>
  <PresentationFormat>Widescreen</PresentationFormat>
  <Paragraphs>223</Paragraphs>
  <Slides>19</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__tiempos_b6f14e</vt:lpstr>
      <vt:lpstr>Arial</vt:lpstr>
      <vt:lpstr>Bahnschrift</vt:lpstr>
      <vt:lpstr>Calibri</vt:lpstr>
      <vt:lpstr>Google Sans</vt:lpstr>
      <vt:lpstr>Söhne</vt:lpstr>
      <vt:lpstr>source-serif-pro</vt:lpstr>
      <vt:lpstr>Tw Cen MT</vt:lpstr>
      <vt:lpstr>Office Theme</vt:lpstr>
      <vt:lpstr>Hypergraph Anomaly Detection</vt:lpstr>
      <vt:lpstr>Anomaly Detection</vt:lpstr>
      <vt:lpstr>Anomaly Detection</vt:lpstr>
      <vt:lpstr>Hypergraphs</vt:lpstr>
      <vt:lpstr>Anomalous User Detection</vt:lpstr>
      <vt:lpstr>Bipartite Network</vt:lpstr>
      <vt:lpstr>Anomaly Injection</vt:lpstr>
      <vt:lpstr>Features</vt:lpstr>
      <vt:lpstr>Anomalous Transaction Detection</vt:lpstr>
      <vt:lpstr>Bipartite Network</vt:lpstr>
      <vt:lpstr>Features</vt:lpstr>
      <vt:lpstr>Deep hypergraph Model</vt:lpstr>
      <vt:lpstr>Results</vt:lpstr>
      <vt:lpstr>Applications</vt:lpstr>
      <vt:lpstr>Future Work</vt:lpstr>
      <vt:lpstr>Thank you</vt:lpstr>
      <vt:lpstr>Bibliography</vt:lpstr>
      <vt:lpstr>TIMELINE </vt:lpstr>
      <vt:lpstr>PLAN FOR PRODUCT LAUNCH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Biehler, Deven</cp:lastModifiedBy>
  <cp:revision>24</cp:revision>
  <dcterms:created xsi:type="dcterms:W3CDTF">2024-04-18T02:01:04Z</dcterms:created>
  <dcterms:modified xsi:type="dcterms:W3CDTF">2024-04-22T19:13:04Z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f42aa342-8706-4288-bd11-ebb85995028c_Enabled">
    <vt:lpwstr>true</vt:lpwstr>
  </property>
  <property fmtid="{D5CDD505-2E9C-101B-9397-08002B2CF9AE}" pid="4" name="MSIP_Label_f42aa342-8706-4288-bd11-ebb85995028c_SetDate">
    <vt:lpwstr>2022-05-03T19:17:58Z</vt:lpwstr>
  </property>
  <property fmtid="{D5CDD505-2E9C-101B-9397-08002B2CF9AE}" pid="5" name="MSIP_Label_f42aa342-8706-4288-bd11-ebb85995028c_Method">
    <vt:lpwstr>Standard</vt:lpwstr>
  </property>
  <property fmtid="{D5CDD505-2E9C-101B-9397-08002B2CF9AE}" pid="6" name="MSIP_Label_f42aa342-8706-4288-bd11-ebb85995028c_Name">
    <vt:lpwstr>Internal</vt:lpwstr>
  </property>
  <property fmtid="{D5CDD505-2E9C-101B-9397-08002B2CF9AE}" pid="7" name="MSIP_Label_f42aa342-8706-4288-bd11-ebb85995028c_SiteId">
    <vt:lpwstr>72f988bf-86f1-41af-91ab-2d7cd011db47</vt:lpwstr>
  </property>
  <property fmtid="{D5CDD505-2E9C-101B-9397-08002B2CF9AE}" pid="8" name="MSIP_Label_f42aa342-8706-4288-bd11-ebb85995028c_ActionId">
    <vt:lpwstr>25d63fd1-0370-4d03-a1c2-b2f22483dbaf</vt:lpwstr>
  </property>
  <property fmtid="{D5CDD505-2E9C-101B-9397-08002B2CF9AE}" pid="9" name="MSIP_Label_f42aa342-8706-4288-bd11-ebb85995028c_ContentBits">
    <vt:lpwstr>0</vt:lpwstr>
  </property>
</Properties>
</file>

<file path=docProps/thumbnail.jpeg>
</file>